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78" r:id="rId2"/>
    <p:sldId id="288" r:id="rId3"/>
    <p:sldId id="382" r:id="rId4"/>
    <p:sldId id="389" r:id="rId5"/>
    <p:sldId id="390" r:id="rId6"/>
    <p:sldId id="420" r:id="rId7"/>
    <p:sldId id="388" r:id="rId8"/>
    <p:sldId id="416" r:id="rId9"/>
    <p:sldId id="411" r:id="rId10"/>
    <p:sldId id="413" r:id="rId11"/>
    <p:sldId id="414" r:id="rId12"/>
    <p:sldId id="408" r:id="rId13"/>
    <p:sldId id="415" r:id="rId14"/>
    <p:sldId id="401" r:id="rId15"/>
    <p:sldId id="417" r:id="rId16"/>
    <p:sldId id="410" r:id="rId17"/>
    <p:sldId id="405" r:id="rId18"/>
    <p:sldId id="394" r:id="rId19"/>
    <p:sldId id="418" r:id="rId20"/>
    <p:sldId id="397" r:id="rId21"/>
    <p:sldId id="396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FBE"/>
    <a:srgbClr val="BBDEFB"/>
    <a:srgbClr val="FFE3A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2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Administrator\Documents\&#52852;&#52852;&#50724;&#53665;%20&#48155;&#51008;%20&#54028;&#51068;\'19.12.05~06~09.&#52769;&#5122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dministrator\Documents\&#52852;&#52852;&#50724;&#53665;%20&#48155;&#51008;%20&#54028;&#51068;\'19.12.05~06~09.&#52769;&#51221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초미세먼지 </a:t>
            </a:r>
            <a:r>
              <a:rPr lang="en-US" altLang="ko-KR" sz="1800"/>
              <a:t>[PM2.5]</a:t>
            </a:r>
            <a:endParaRPr lang="ko-KR" altLang="en-US" sz="1800"/>
          </a:p>
        </c:rich>
      </c:tx>
      <c:layout>
        <c:manualLayout>
          <c:xMode val="edge"/>
          <c:yMode val="edge"/>
          <c:x val="0.37324307458158984"/>
          <c:y val="2.7851073996380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671789366512761"/>
          <c:y val="0.14497080997892042"/>
          <c:w val="0.68788165455330386"/>
          <c:h val="0.70734564157495261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'water_40%(case3)'!$B$8:$B$10000</c:f>
              <c:numCache>
                <c:formatCode>0.000000</c:formatCode>
                <c:ptCount val="9993"/>
                <c:pt idx="0">
                  <c:v>17.986329999999999</c:v>
                </c:pt>
                <c:pt idx="1">
                  <c:v>20.314450000000001</c:v>
                </c:pt>
                <c:pt idx="2">
                  <c:v>22.64648</c:v>
                </c:pt>
                <c:pt idx="3">
                  <c:v>24.9834</c:v>
                </c:pt>
                <c:pt idx="4">
                  <c:v>27.323239999999998</c:v>
                </c:pt>
                <c:pt idx="5">
                  <c:v>29.64941</c:v>
                </c:pt>
                <c:pt idx="6">
                  <c:v>31.99512</c:v>
                </c:pt>
                <c:pt idx="7">
                  <c:v>34.330080000000002</c:v>
                </c:pt>
                <c:pt idx="8">
                  <c:v>36.664059999999999</c:v>
                </c:pt>
                <c:pt idx="9">
                  <c:v>38.99512</c:v>
                </c:pt>
                <c:pt idx="10">
                  <c:v>41.333010000000002</c:v>
                </c:pt>
                <c:pt idx="11">
                  <c:v>43.669919999999998</c:v>
                </c:pt>
                <c:pt idx="12">
                  <c:v>46.001950000000001</c:v>
                </c:pt>
                <c:pt idx="13">
                  <c:v>48.329099999999997</c:v>
                </c:pt>
                <c:pt idx="14">
                  <c:v>50.662109999999998</c:v>
                </c:pt>
                <c:pt idx="15">
                  <c:v>52.999020000000002</c:v>
                </c:pt>
                <c:pt idx="16">
                  <c:v>55.328130000000002</c:v>
                </c:pt>
                <c:pt idx="17">
                  <c:v>57.665039999999998</c:v>
                </c:pt>
                <c:pt idx="18">
                  <c:v>59.996090000000002</c:v>
                </c:pt>
                <c:pt idx="19">
                  <c:v>62.387700000000002</c:v>
                </c:pt>
                <c:pt idx="20">
                  <c:v>64.669920000000005</c:v>
                </c:pt>
                <c:pt idx="21">
                  <c:v>67.013670000000005</c:v>
                </c:pt>
                <c:pt idx="22">
                  <c:v>69.333979999999997</c:v>
                </c:pt>
                <c:pt idx="23">
                  <c:v>71.666989999999998</c:v>
                </c:pt>
                <c:pt idx="24">
                  <c:v>74.009770000000003</c:v>
                </c:pt>
                <c:pt idx="25">
                  <c:v>76.339839999999995</c:v>
                </c:pt>
                <c:pt idx="26">
                  <c:v>78.676760000000002</c:v>
                </c:pt>
                <c:pt idx="27">
                  <c:v>81.006839999999997</c:v>
                </c:pt>
                <c:pt idx="28">
                  <c:v>83.33887</c:v>
                </c:pt>
                <c:pt idx="29">
                  <c:v>85.68262</c:v>
                </c:pt>
                <c:pt idx="30">
                  <c:v>88.015630000000002</c:v>
                </c:pt>
                <c:pt idx="31">
                  <c:v>90.355469999999997</c:v>
                </c:pt>
                <c:pt idx="32">
                  <c:v>92.696290000000005</c:v>
                </c:pt>
                <c:pt idx="33">
                  <c:v>95.033199999999994</c:v>
                </c:pt>
                <c:pt idx="34">
                  <c:v>97.361329999999995</c:v>
                </c:pt>
                <c:pt idx="35">
                  <c:v>99.69238</c:v>
                </c:pt>
                <c:pt idx="36">
                  <c:v>102.04</c:v>
                </c:pt>
                <c:pt idx="37">
                  <c:v>104.3672</c:v>
                </c:pt>
                <c:pt idx="38">
                  <c:v>106.6992</c:v>
                </c:pt>
                <c:pt idx="39">
                  <c:v>109.0459</c:v>
                </c:pt>
                <c:pt idx="40">
                  <c:v>111.37990000000001</c:v>
                </c:pt>
                <c:pt idx="41">
                  <c:v>113.7109</c:v>
                </c:pt>
                <c:pt idx="42">
                  <c:v>116.041</c:v>
                </c:pt>
                <c:pt idx="43">
                  <c:v>118.3887</c:v>
                </c:pt>
                <c:pt idx="44">
                  <c:v>120.71680000000001</c:v>
                </c:pt>
                <c:pt idx="45">
                  <c:v>123.0508</c:v>
                </c:pt>
                <c:pt idx="46">
                  <c:v>125.39449999999999</c:v>
                </c:pt>
                <c:pt idx="47">
                  <c:v>127.7236</c:v>
                </c:pt>
                <c:pt idx="48">
                  <c:v>130.0566</c:v>
                </c:pt>
                <c:pt idx="49">
                  <c:v>132.40719999999999</c:v>
                </c:pt>
                <c:pt idx="50">
                  <c:v>134.7422</c:v>
                </c:pt>
                <c:pt idx="51">
                  <c:v>137.07320000000001</c:v>
                </c:pt>
                <c:pt idx="52">
                  <c:v>139.41499999999999</c:v>
                </c:pt>
                <c:pt idx="53">
                  <c:v>141.7441</c:v>
                </c:pt>
                <c:pt idx="54">
                  <c:v>144.084</c:v>
                </c:pt>
                <c:pt idx="55">
                  <c:v>146.41990000000001</c:v>
                </c:pt>
                <c:pt idx="56">
                  <c:v>148.75</c:v>
                </c:pt>
                <c:pt idx="57">
                  <c:v>151.09379999999999</c:v>
                </c:pt>
                <c:pt idx="58">
                  <c:v>153.4229</c:v>
                </c:pt>
                <c:pt idx="59">
                  <c:v>155.76660000000001</c:v>
                </c:pt>
                <c:pt idx="60">
                  <c:v>158.10249999999999</c:v>
                </c:pt>
                <c:pt idx="61">
                  <c:v>160.43260000000001</c:v>
                </c:pt>
                <c:pt idx="62">
                  <c:v>162.77250000000001</c:v>
                </c:pt>
                <c:pt idx="63">
                  <c:v>165.10249999999999</c:v>
                </c:pt>
                <c:pt idx="64">
                  <c:v>167.44630000000001</c:v>
                </c:pt>
                <c:pt idx="65">
                  <c:v>169.78319999999999</c:v>
                </c:pt>
                <c:pt idx="66">
                  <c:v>172.1123</c:v>
                </c:pt>
                <c:pt idx="67">
                  <c:v>174.44630000000001</c:v>
                </c:pt>
                <c:pt idx="68">
                  <c:v>176.78129999999999</c:v>
                </c:pt>
                <c:pt idx="69">
                  <c:v>179.1191</c:v>
                </c:pt>
                <c:pt idx="70">
                  <c:v>181.4502</c:v>
                </c:pt>
                <c:pt idx="71">
                  <c:v>183.79490000000001</c:v>
                </c:pt>
                <c:pt idx="72">
                  <c:v>186.126</c:v>
                </c:pt>
                <c:pt idx="73">
                  <c:v>188.47069999999999</c:v>
                </c:pt>
                <c:pt idx="74">
                  <c:v>190.8066</c:v>
                </c:pt>
                <c:pt idx="75">
                  <c:v>193.1377</c:v>
                </c:pt>
                <c:pt idx="76">
                  <c:v>195.46879999999999</c:v>
                </c:pt>
                <c:pt idx="77">
                  <c:v>197.8057</c:v>
                </c:pt>
                <c:pt idx="78">
                  <c:v>200.1523</c:v>
                </c:pt>
                <c:pt idx="79">
                  <c:v>202.48240000000001</c:v>
                </c:pt>
                <c:pt idx="80">
                  <c:v>204.8252</c:v>
                </c:pt>
                <c:pt idx="81">
                  <c:v>207.15629999999999</c:v>
                </c:pt>
                <c:pt idx="82">
                  <c:v>209.49610000000001</c:v>
                </c:pt>
                <c:pt idx="83">
                  <c:v>211.8203</c:v>
                </c:pt>
                <c:pt idx="84">
                  <c:v>214.15430000000001</c:v>
                </c:pt>
                <c:pt idx="85">
                  <c:v>216.50389999999999</c:v>
                </c:pt>
                <c:pt idx="86">
                  <c:v>218.83590000000001</c:v>
                </c:pt>
                <c:pt idx="87">
                  <c:v>221.16499999999999</c:v>
                </c:pt>
                <c:pt idx="88">
                  <c:v>223.51070000000001</c:v>
                </c:pt>
                <c:pt idx="89">
                  <c:v>225.84180000000001</c:v>
                </c:pt>
                <c:pt idx="90">
                  <c:v>228.17679999999999</c:v>
                </c:pt>
                <c:pt idx="91">
                  <c:v>230.5127</c:v>
                </c:pt>
                <c:pt idx="92">
                  <c:v>232.8486</c:v>
                </c:pt>
                <c:pt idx="93">
                  <c:v>235.18360000000001</c:v>
                </c:pt>
                <c:pt idx="94">
                  <c:v>237.51859999999999</c:v>
                </c:pt>
                <c:pt idx="95">
                  <c:v>239.85249999999999</c:v>
                </c:pt>
                <c:pt idx="96">
                  <c:v>242.19630000000001</c:v>
                </c:pt>
                <c:pt idx="97">
                  <c:v>244.5264</c:v>
                </c:pt>
                <c:pt idx="98">
                  <c:v>246.87299999999999</c:v>
                </c:pt>
                <c:pt idx="99">
                  <c:v>249.2012</c:v>
                </c:pt>
                <c:pt idx="100">
                  <c:v>251.53909999999999</c:v>
                </c:pt>
                <c:pt idx="101">
                  <c:v>253.87790000000001</c:v>
                </c:pt>
                <c:pt idx="102">
                  <c:v>256.21679999999998</c:v>
                </c:pt>
                <c:pt idx="103">
                  <c:v>258.55079999999998</c:v>
                </c:pt>
                <c:pt idx="104">
                  <c:v>260.87599999999998</c:v>
                </c:pt>
                <c:pt idx="105">
                  <c:v>263.21480000000003</c:v>
                </c:pt>
                <c:pt idx="106">
                  <c:v>265.5625</c:v>
                </c:pt>
                <c:pt idx="107">
                  <c:v>267.89159999999998</c:v>
                </c:pt>
                <c:pt idx="108">
                  <c:v>270.23140000000001</c:v>
                </c:pt>
                <c:pt idx="109">
                  <c:v>272.56740000000002</c:v>
                </c:pt>
                <c:pt idx="110">
                  <c:v>274.90230000000003</c:v>
                </c:pt>
                <c:pt idx="111">
                  <c:v>277.60160000000002</c:v>
                </c:pt>
                <c:pt idx="112">
                  <c:v>279.57130000000001</c:v>
                </c:pt>
                <c:pt idx="113">
                  <c:v>281.91500000000002</c:v>
                </c:pt>
                <c:pt idx="114">
                  <c:v>284.24709999999999</c:v>
                </c:pt>
                <c:pt idx="115">
                  <c:v>286.66890000000001</c:v>
                </c:pt>
                <c:pt idx="116">
                  <c:v>288.91890000000001</c:v>
                </c:pt>
                <c:pt idx="117">
                  <c:v>291.26369999999997</c:v>
                </c:pt>
                <c:pt idx="118">
                  <c:v>293.60640000000001</c:v>
                </c:pt>
                <c:pt idx="119">
                  <c:v>295.98140000000001</c:v>
                </c:pt>
                <c:pt idx="120">
                  <c:v>298.2627</c:v>
                </c:pt>
                <c:pt idx="121">
                  <c:v>300.60640000000001</c:v>
                </c:pt>
                <c:pt idx="122">
                  <c:v>303.33980000000003</c:v>
                </c:pt>
                <c:pt idx="123">
                  <c:v>305.2627</c:v>
                </c:pt>
                <c:pt idx="124">
                  <c:v>307.60550000000001</c:v>
                </c:pt>
                <c:pt idx="125">
                  <c:v>309.93360000000001</c:v>
                </c:pt>
                <c:pt idx="126">
                  <c:v>312.27929999999998</c:v>
                </c:pt>
                <c:pt idx="127">
                  <c:v>314.61329999999998</c:v>
                </c:pt>
                <c:pt idx="128">
                  <c:v>316.94729999999998</c:v>
                </c:pt>
                <c:pt idx="129">
                  <c:v>319.291</c:v>
                </c:pt>
                <c:pt idx="130">
                  <c:v>321.61430000000001</c:v>
                </c:pt>
                <c:pt idx="131">
                  <c:v>323.95800000000003</c:v>
                </c:pt>
                <c:pt idx="132">
                  <c:v>326.28519999999997</c:v>
                </c:pt>
                <c:pt idx="133">
                  <c:v>328.62889999999999</c:v>
                </c:pt>
                <c:pt idx="134">
                  <c:v>330.96879999999999</c:v>
                </c:pt>
                <c:pt idx="135">
                  <c:v>333.29689999999999</c:v>
                </c:pt>
                <c:pt idx="136">
                  <c:v>335.62889999999999</c:v>
                </c:pt>
                <c:pt idx="137">
                  <c:v>337.97750000000002</c:v>
                </c:pt>
                <c:pt idx="138">
                  <c:v>340.31150000000002</c:v>
                </c:pt>
                <c:pt idx="139">
                  <c:v>342.64749999999998</c:v>
                </c:pt>
                <c:pt idx="140">
                  <c:v>344.97559999999999</c:v>
                </c:pt>
                <c:pt idx="141">
                  <c:v>347.30959999999999</c:v>
                </c:pt>
                <c:pt idx="142">
                  <c:v>349.64940000000001</c:v>
                </c:pt>
                <c:pt idx="143">
                  <c:v>351.98340000000002</c:v>
                </c:pt>
                <c:pt idx="144">
                  <c:v>354.31740000000002</c:v>
                </c:pt>
                <c:pt idx="145">
                  <c:v>356.66109999999998</c:v>
                </c:pt>
                <c:pt idx="146">
                  <c:v>358.99020000000002</c:v>
                </c:pt>
                <c:pt idx="147">
                  <c:v>361.32319999999999</c:v>
                </c:pt>
                <c:pt idx="148">
                  <c:v>363.67290000000003</c:v>
                </c:pt>
                <c:pt idx="149">
                  <c:v>366.00779999999997</c:v>
                </c:pt>
                <c:pt idx="150">
                  <c:v>368.34570000000002</c:v>
                </c:pt>
                <c:pt idx="151">
                  <c:v>370.6748</c:v>
                </c:pt>
                <c:pt idx="152">
                  <c:v>373.01069999999999</c:v>
                </c:pt>
                <c:pt idx="153">
                  <c:v>375.35059999999999</c:v>
                </c:pt>
                <c:pt idx="154">
                  <c:v>377.67770000000002</c:v>
                </c:pt>
                <c:pt idx="155">
                  <c:v>380.01459999999997</c:v>
                </c:pt>
                <c:pt idx="156">
                  <c:v>382.35059999999999</c:v>
                </c:pt>
                <c:pt idx="157">
                  <c:v>384.6943</c:v>
                </c:pt>
                <c:pt idx="158">
                  <c:v>387.02929999999998</c:v>
                </c:pt>
                <c:pt idx="159">
                  <c:v>389.3623</c:v>
                </c:pt>
                <c:pt idx="160">
                  <c:v>391.69529999999997</c:v>
                </c:pt>
                <c:pt idx="161">
                  <c:v>394.03219999999999</c:v>
                </c:pt>
                <c:pt idx="162">
                  <c:v>396.37599999999998</c:v>
                </c:pt>
                <c:pt idx="163">
                  <c:v>398.70510000000002</c:v>
                </c:pt>
                <c:pt idx="164">
                  <c:v>401.04590000000002</c:v>
                </c:pt>
                <c:pt idx="165">
                  <c:v>403.37700000000001</c:v>
                </c:pt>
                <c:pt idx="166">
                  <c:v>405.71780000000001</c:v>
                </c:pt>
                <c:pt idx="167">
                  <c:v>408.04390000000001</c:v>
                </c:pt>
                <c:pt idx="168">
                  <c:v>410.39449999999999</c:v>
                </c:pt>
                <c:pt idx="169">
                  <c:v>412.7285</c:v>
                </c:pt>
                <c:pt idx="170">
                  <c:v>415.06049999999999</c:v>
                </c:pt>
                <c:pt idx="171">
                  <c:v>417.39159999999998</c:v>
                </c:pt>
                <c:pt idx="172">
                  <c:v>419.72750000000002</c:v>
                </c:pt>
                <c:pt idx="173">
                  <c:v>422.07130000000001</c:v>
                </c:pt>
                <c:pt idx="174">
                  <c:v>424.4033</c:v>
                </c:pt>
                <c:pt idx="175">
                  <c:v>426.7373</c:v>
                </c:pt>
                <c:pt idx="176">
                  <c:v>429.07130000000001</c:v>
                </c:pt>
                <c:pt idx="177">
                  <c:v>431.41210000000001</c:v>
                </c:pt>
                <c:pt idx="178">
                  <c:v>433.74610000000001</c:v>
                </c:pt>
                <c:pt idx="179">
                  <c:v>436.08589999999998</c:v>
                </c:pt>
                <c:pt idx="180">
                  <c:v>438.416</c:v>
                </c:pt>
                <c:pt idx="181">
                  <c:v>440.74799999999999</c:v>
                </c:pt>
                <c:pt idx="182">
                  <c:v>443.09769999999997</c:v>
                </c:pt>
                <c:pt idx="183">
                  <c:v>445.43360000000001</c:v>
                </c:pt>
                <c:pt idx="184">
                  <c:v>447.76949999999999</c:v>
                </c:pt>
                <c:pt idx="185">
                  <c:v>450.10250000000002</c:v>
                </c:pt>
                <c:pt idx="186">
                  <c:v>452.44040000000001</c:v>
                </c:pt>
                <c:pt idx="187">
                  <c:v>454.7627</c:v>
                </c:pt>
                <c:pt idx="188">
                  <c:v>457.10640000000001</c:v>
                </c:pt>
                <c:pt idx="189">
                  <c:v>459.44040000000001</c:v>
                </c:pt>
                <c:pt idx="190">
                  <c:v>461.77640000000002</c:v>
                </c:pt>
                <c:pt idx="191">
                  <c:v>464.12009999999998</c:v>
                </c:pt>
                <c:pt idx="192">
                  <c:v>466.44729999999998</c:v>
                </c:pt>
                <c:pt idx="193">
                  <c:v>468.791</c:v>
                </c:pt>
                <c:pt idx="194">
                  <c:v>471.12110000000001</c:v>
                </c:pt>
                <c:pt idx="195">
                  <c:v>473.45800000000003</c:v>
                </c:pt>
                <c:pt idx="196">
                  <c:v>475.791</c:v>
                </c:pt>
                <c:pt idx="197">
                  <c:v>478.13569999999999</c:v>
                </c:pt>
                <c:pt idx="198">
                  <c:v>480.47359999999998</c:v>
                </c:pt>
                <c:pt idx="199">
                  <c:v>482.8066</c:v>
                </c:pt>
                <c:pt idx="200">
                  <c:v>485.1377</c:v>
                </c:pt>
                <c:pt idx="201">
                  <c:v>487.48140000000001</c:v>
                </c:pt>
                <c:pt idx="202">
                  <c:v>489.80180000000001</c:v>
                </c:pt>
                <c:pt idx="203">
                  <c:v>492.14940000000001</c:v>
                </c:pt>
                <c:pt idx="204">
                  <c:v>494.48340000000002</c:v>
                </c:pt>
                <c:pt idx="205">
                  <c:v>496.82130000000001</c:v>
                </c:pt>
                <c:pt idx="206">
                  <c:v>499.14940000000001</c:v>
                </c:pt>
                <c:pt idx="207">
                  <c:v>501.48829999999998</c:v>
                </c:pt>
                <c:pt idx="208">
                  <c:v>503.83300000000003</c:v>
                </c:pt>
                <c:pt idx="209">
                  <c:v>506.15429999999998</c:v>
                </c:pt>
                <c:pt idx="210">
                  <c:v>508.49799999999999</c:v>
                </c:pt>
                <c:pt idx="211">
                  <c:v>510.83499999999998</c:v>
                </c:pt>
                <c:pt idx="212">
                  <c:v>513.16499999999996</c:v>
                </c:pt>
                <c:pt idx="213">
                  <c:v>515.50980000000004</c:v>
                </c:pt>
                <c:pt idx="214">
                  <c:v>517.83789999999999</c:v>
                </c:pt>
                <c:pt idx="215">
                  <c:v>520.1816</c:v>
                </c:pt>
                <c:pt idx="216">
                  <c:v>522.50879999999995</c:v>
                </c:pt>
                <c:pt idx="217">
                  <c:v>524.85249999999996</c:v>
                </c:pt>
                <c:pt idx="218">
                  <c:v>527.1807</c:v>
                </c:pt>
                <c:pt idx="219">
                  <c:v>529.52539999999999</c:v>
                </c:pt>
                <c:pt idx="220">
                  <c:v>531.85249999999996</c:v>
                </c:pt>
                <c:pt idx="221">
                  <c:v>534.19629999999995</c:v>
                </c:pt>
                <c:pt idx="222">
                  <c:v>536.53909999999996</c:v>
                </c:pt>
                <c:pt idx="223">
                  <c:v>538.86130000000003</c:v>
                </c:pt>
                <c:pt idx="224">
                  <c:v>541.20899999999995</c:v>
                </c:pt>
                <c:pt idx="225">
                  <c:v>543.54</c:v>
                </c:pt>
                <c:pt idx="226">
                  <c:v>545.87109999999996</c:v>
                </c:pt>
                <c:pt idx="227">
                  <c:v>548.21</c:v>
                </c:pt>
                <c:pt idx="228">
                  <c:v>550.5557</c:v>
                </c:pt>
                <c:pt idx="229">
                  <c:v>552.89160000000004</c:v>
                </c:pt>
                <c:pt idx="230">
                  <c:v>555.21579999999994</c:v>
                </c:pt>
                <c:pt idx="231">
                  <c:v>557.55960000000005</c:v>
                </c:pt>
                <c:pt idx="232">
                  <c:v>559.89059999999995</c:v>
                </c:pt>
                <c:pt idx="233">
                  <c:v>562.22360000000003</c:v>
                </c:pt>
                <c:pt idx="234">
                  <c:v>564.56640000000004</c:v>
                </c:pt>
                <c:pt idx="235">
                  <c:v>566.89940000000001</c:v>
                </c:pt>
                <c:pt idx="236">
                  <c:v>569.23929999999996</c:v>
                </c:pt>
                <c:pt idx="237">
                  <c:v>571.57420000000002</c:v>
                </c:pt>
                <c:pt idx="238">
                  <c:v>573.91800000000001</c:v>
                </c:pt>
                <c:pt idx="239">
                  <c:v>576.25099999999998</c:v>
                </c:pt>
                <c:pt idx="240">
                  <c:v>578.58109999999999</c:v>
                </c:pt>
                <c:pt idx="241">
                  <c:v>580.91890000000001</c:v>
                </c:pt>
                <c:pt idx="242">
                  <c:v>583.25490000000002</c:v>
                </c:pt>
                <c:pt idx="243">
                  <c:v>585.59960000000001</c:v>
                </c:pt>
                <c:pt idx="244">
                  <c:v>587.93460000000005</c:v>
                </c:pt>
                <c:pt idx="245">
                  <c:v>590.25779999999997</c:v>
                </c:pt>
                <c:pt idx="246">
                  <c:v>592.60249999999996</c:v>
                </c:pt>
                <c:pt idx="247">
                  <c:v>594.9307</c:v>
                </c:pt>
                <c:pt idx="248">
                  <c:v>597.26760000000002</c:v>
                </c:pt>
                <c:pt idx="249">
                  <c:v>599.60249999999996</c:v>
                </c:pt>
                <c:pt idx="250">
                  <c:v>601.94920000000002</c:v>
                </c:pt>
                <c:pt idx="251">
                  <c:v>604.27440000000001</c:v>
                </c:pt>
                <c:pt idx="252">
                  <c:v>606.61519999999996</c:v>
                </c:pt>
                <c:pt idx="253">
                  <c:v>608.96</c:v>
                </c:pt>
                <c:pt idx="254">
                  <c:v>611.28129999999999</c:v>
                </c:pt>
                <c:pt idx="255">
                  <c:v>613.62699999999995</c:v>
                </c:pt>
                <c:pt idx="256">
                  <c:v>615.96</c:v>
                </c:pt>
                <c:pt idx="257">
                  <c:v>618.3057</c:v>
                </c:pt>
                <c:pt idx="258">
                  <c:v>620.63959999999997</c:v>
                </c:pt>
                <c:pt idx="259">
                  <c:v>622.96680000000003</c:v>
                </c:pt>
                <c:pt idx="260">
                  <c:v>625.31150000000002</c:v>
                </c:pt>
                <c:pt idx="261">
                  <c:v>627.64449999999999</c:v>
                </c:pt>
                <c:pt idx="262">
                  <c:v>629.97270000000003</c:v>
                </c:pt>
                <c:pt idx="263">
                  <c:v>632.32129999999995</c:v>
                </c:pt>
                <c:pt idx="264">
                  <c:v>634.64750000000004</c:v>
                </c:pt>
                <c:pt idx="265">
                  <c:v>636.98440000000005</c:v>
                </c:pt>
                <c:pt idx="266">
                  <c:v>639.32809999999995</c:v>
                </c:pt>
                <c:pt idx="267">
                  <c:v>641.65920000000006</c:v>
                </c:pt>
                <c:pt idx="268">
                  <c:v>643.99609999999996</c:v>
                </c:pt>
                <c:pt idx="269">
                  <c:v>646.33010000000002</c:v>
                </c:pt>
                <c:pt idx="270">
                  <c:v>648.66110000000003</c:v>
                </c:pt>
                <c:pt idx="271">
                  <c:v>651.00490000000002</c:v>
                </c:pt>
                <c:pt idx="272">
                  <c:v>653.33690000000001</c:v>
                </c:pt>
                <c:pt idx="273">
                  <c:v>655.66989999999998</c:v>
                </c:pt>
                <c:pt idx="274">
                  <c:v>658.0059</c:v>
                </c:pt>
                <c:pt idx="275">
                  <c:v>660.34280000000001</c:v>
                </c:pt>
                <c:pt idx="276">
                  <c:v>662.6748</c:v>
                </c:pt>
                <c:pt idx="277">
                  <c:v>665.02440000000001</c:v>
                </c:pt>
                <c:pt idx="278">
                  <c:v>667.35159999999996</c:v>
                </c:pt>
                <c:pt idx="279">
                  <c:v>669.68550000000005</c:v>
                </c:pt>
                <c:pt idx="280">
                  <c:v>672.02440000000001</c:v>
                </c:pt>
                <c:pt idx="281">
                  <c:v>674.37009999999998</c:v>
                </c:pt>
                <c:pt idx="282">
                  <c:v>676.69629999999995</c:v>
                </c:pt>
                <c:pt idx="283">
                  <c:v>679.03030000000001</c:v>
                </c:pt>
                <c:pt idx="284">
                  <c:v>681.36519999999996</c:v>
                </c:pt>
                <c:pt idx="285">
                  <c:v>683.71389999999997</c:v>
                </c:pt>
                <c:pt idx="286">
                  <c:v>686.04300000000001</c:v>
                </c:pt>
                <c:pt idx="287">
                  <c:v>688.38379999999995</c:v>
                </c:pt>
                <c:pt idx="288">
                  <c:v>690.71780000000001</c:v>
                </c:pt>
                <c:pt idx="289">
                  <c:v>693.0498</c:v>
                </c:pt>
                <c:pt idx="290">
                  <c:v>695.39449999999999</c:v>
                </c:pt>
                <c:pt idx="291">
                  <c:v>697.72360000000003</c:v>
                </c:pt>
                <c:pt idx="292">
                  <c:v>700.06640000000004</c:v>
                </c:pt>
                <c:pt idx="293">
                  <c:v>702.40039999999999</c:v>
                </c:pt>
                <c:pt idx="294">
                  <c:v>704.72749999999996</c:v>
                </c:pt>
                <c:pt idx="295">
                  <c:v>707.07129999999995</c:v>
                </c:pt>
                <c:pt idx="296">
                  <c:v>709.40229999999997</c:v>
                </c:pt>
                <c:pt idx="297">
                  <c:v>711.7373</c:v>
                </c:pt>
                <c:pt idx="298">
                  <c:v>714.07129999999995</c:v>
                </c:pt>
                <c:pt idx="299">
                  <c:v>716.41110000000003</c:v>
                </c:pt>
                <c:pt idx="300">
                  <c:v>718.7568</c:v>
                </c:pt>
                <c:pt idx="301">
                  <c:v>721.08590000000004</c:v>
                </c:pt>
                <c:pt idx="302">
                  <c:v>723.41409999999996</c:v>
                </c:pt>
                <c:pt idx="303">
                  <c:v>725.75879999999995</c:v>
                </c:pt>
                <c:pt idx="304">
                  <c:v>728.09960000000001</c:v>
                </c:pt>
                <c:pt idx="305">
                  <c:v>730.42679999999996</c:v>
                </c:pt>
                <c:pt idx="306">
                  <c:v>732.75779999999997</c:v>
                </c:pt>
                <c:pt idx="307">
                  <c:v>735.10249999999996</c:v>
                </c:pt>
                <c:pt idx="308">
                  <c:v>737.44039999999995</c:v>
                </c:pt>
                <c:pt idx="309">
                  <c:v>739.77440000000001</c:v>
                </c:pt>
                <c:pt idx="310">
                  <c:v>742.10739999999998</c:v>
                </c:pt>
                <c:pt idx="311">
                  <c:v>744.4502</c:v>
                </c:pt>
                <c:pt idx="312">
                  <c:v>746.78129999999999</c:v>
                </c:pt>
                <c:pt idx="313">
                  <c:v>749.125</c:v>
                </c:pt>
                <c:pt idx="314">
                  <c:v>751.46190000000001</c:v>
                </c:pt>
                <c:pt idx="315">
                  <c:v>753.79390000000001</c:v>
                </c:pt>
                <c:pt idx="316">
                  <c:v>756.12210000000005</c:v>
                </c:pt>
                <c:pt idx="317">
                  <c:v>758.46780000000001</c:v>
                </c:pt>
                <c:pt idx="318">
                  <c:v>760.79880000000003</c:v>
                </c:pt>
                <c:pt idx="319">
                  <c:v>763.14059999999995</c:v>
                </c:pt>
                <c:pt idx="320">
                  <c:v>765.46780000000001</c:v>
                </c:pt>
                <c:pt idx="321">
                  <c:v>767.81640000000004</c:v>
                </c:pt>
                <c:pt idx="322">
                  <c:v>770.14359999999999</c:v>
                </c:pt>
                <c:pt idx="323">
                  <c:v>772.47659999999996</c:v>
                </c:pt>
                <c:pt idx="324">
                  <c:v>774.82320000000004</c:v>
                </c:pt>
                <c:pt idx="325">
                  <c:v>777.14940000000001</c:v>
                </c:pt>
                <c:pt idx="326">
                  <c:v>779.49509999999998</c:v>
                </c:pt>
                <c:pt idx="327">
                  <c:v>781.82619999999997</c:v>
                </c:pt>
                <c:pt idx="328">
                  <c:v>784.15819999999997</c:v>
                </c:pt>
                <c:pt idx="329">
                  <c:v>786.50199999999995</c:v>
                </c:pt>
                <c:pt idx="330">
                  <c:v>788.83979999999997</c:v>
                </c:pt>
                <c:pt idx="331">
                  <c:v>791.17089999999996</c:v>
                </c:pt>
                <c:pt idx="332">
                  <c:v>793.5</c:v>
                </c:pt>
                <c:pt idx="333">
                  <c:v>795.83979999999997</c:v>
                </c:pt>
                <c:pt idx="334">
                  <c:v>798.17769999999996</c:v>
                </c:pt>
                <c:pt idx="335">
                  <c:v>800.51070000000004</c:v>
                </c:pt>
                <c:pt idx="336">
                  <c:v>802.84280000000001</c:v>
                </c:pt>
                <c:pt idx="337">
                  <c:v>805.19140000000004</c:v>
                </c:pt>
                <c:pt idx="338">
                  <c:v>807.52149999999995</c:v>
                </c:pt>
                <c:pt idx="339">
                  <c:v>809.85249999999996</c:v>
                </c:pt>
                <c:pt idx="340">
                  <c:v>812.19529999999997</c:v>
                </c:pt>
                <c:pt idx="341">
                  <c:v>814.53610000000003</c:v>
                </c:pt>
                <c:pt idx="342">
                  <c:v>816.8682</c:v>
                </c:pt>
                <c:pt idx="343">
                  <c:v>819.20410000000004</c:v>
                </c:pt>
                <c:pt idx="344">
                  <c:v>821.53909999999996</c:v>
                </c:pt>
                <c:pt idx="345">
                  <c:v>823.87009999999998</c:v>
                </c:pt>
                <c:pt idx="346">
                  <c:v>826.21389999999997</c:v>
                </c:pt>
                <c:pt idx="347">
                  <c:v>828.56449999999995</c:v>
                </c:pt>
                <c:pt idx="348">
                  <c:v>830.87599999999998</c:v>
                </c:pt>
                <c:pt idx="349">
                  <c:v>833.21090000000004</c:v>
                </c:pt>
                <c:pt idx="350">
                  <c:v>835.8623</c:v>
                </c:pt>
                <c:pt idx="351">
                  <c:v>837.90139999999997</c:v>
                </c:pt>
                <c:pt idx="352">
                  <c:v>840.23440000000005</c:v>
                </c:pt>
                <c:pt idx="353">
                  <c:v>842.57129999999995</c:v>
                </c:pt>
                <c:pt idx="354">
                  <c:v>844.90819999999997</c:v>
                </c:pt>
                <c:pt idx="355">
                  <c:v>847.2441</c:v>
                </c:pt>
                <c:pt idx="356">
                  <c:v>849.58399999999995</c:v>
                </c:pt>
                <c:pt idx="357">
                  <c:v>851.91110000000003</c:v>
                </c:pt>
                <c:pt idx="358">
                  <c:v>854.25199999999995</c:v>
                </c:pt>
                <c:pt idx="359">
                  <c:v>856.58789999999999</c:v>
                </c:pt>
                <c:pt idx="360">
                  <c:v>858.92190000000005</c:v>
                </c:pt>
                <c:pt idx="361">
                  <c:v>861.24800000000005</c:v>
                </c:pt>
                <c:pt idx="362">
                  <c:v>863.58590000000004</c:v>
                </c:pt>
                <c:pt idx="363">
                  <c:v>865.92380000000003</c:v>
                </c:pt>
                <c:pt idx="364">
                  <c:v>868.25490000000002</c:v>
                </c:pt>
                <c:pt idx="365">
                  <c:v>870.59960000000001</c:v>
                </c:pt>
                <c:pt idx="366">
                  <c:v>872.93460000000005</c:v>
                </c:pt>
                <c:pt idx="367">
                  <c:v>875.26949999999999</c:v>
                </c:pt>
                <c:pt idx="368">
                  <c:v>877.60550000000001</c:v>
                </c:pt>
                <c:pt idx="369">
                  <c:v>879.95209999999997</c:v>
                </c:pt>
                <c:pt idx="370">
                  <c:v>882.28030000000001</c:v>
                </c:pt>
                <c:pt idx="371">
                  <c:v>884.61040000000003</c:v>
                </c:pt>
                <c:pt idx="372">
                  <c:v>886.95119999999997</c:v>
                </c:pt>
                <c:pt idx="373">
                  <c:v>889.27639999999997</c:v>
                </c:pt>
                <c:pt idx="374">
                  <c:v>891.6191</c:v>
                </c:pt>
                <c:pt idx="375">
                  <c:v>893.96</c:v>
                </c:pt>
                <c:pt idx="376">
                  <c:v>896.29</c:v>
                </c:pt>
                <c:pt idx="377">
                  <c:v>898.6309</c:v>
                </c:pt>
                <c:pt idx="378">
                  <c:v>900.96090000000004</c:v>
                </c:pt>
                <c:pt idx="379">
                  <c:v>903.3057</c:v>
                </c:pt>
                <c:pt idx="380">
                  <c:v>905.6377</c:v>
                </c:pt>
                <c:pt idx="381">
                  <c:v>907.96579999999994</c:v>
                </c:pt>
                <c:pt idx="382">
                  <c:v>910.29790000000003</c:v>
                </c:pt>
                <c:pt idx="383">
                  <c:v>912.63959999999997</c:v>
                </c:pt>
                <c:pt idx="384">
                  <c:v>914.97270000000003</c:v>
                </c:pt>
                <c:pt idx="385">
                  <c:v>917.3193</c:v>
                </c:pt>
                <c:pt idx="386">
                  <c:v>919.65530000000001</c:v>
                </c:pt>
                <c:pt idx="387">
                  <c:v>921.97850000000005</c:v>
                </c:pt>
                <c:pt idx="388">
                  <c:v>924.32129999999995</c:v>
                </c:pt>
                <c:pt idx="389">
                  <c:v>926.65039999999999</c:v>
                </c:pt>
                <c:pt idx="390">
                  <c:v>928.99019999999996</c:v>
                </c:pt>
                <c:pt idx="391">
                  <c:v>931.32420000000002</c:v>
                </c:pt>
                <c:pt idx="392">
                  <c:v>933.66210000000001</c:v>
                </c:pt>
                <c:pt idx="393">
                  <c:v>936.00390000000004</c:v>
                </c:pt>
                <c:pt idx="394">
                  <c:v>938.33500000000004</c:v>
                </c:pt>
                <c:pt idx="395">
                  <c:v>940.66890000000001</c:v>
                </c:pt>
                <c:pt idx="396">
                  <c:v>943.00289999999995</c:v>
                </c:pt>
                <c:pt idx="397">
                  <c:v>945.33889999999997</c:v>
                </c:pt>
                <c:pt idx="398">
                  <c:v>947.6807</c:v>
                </c:pt>
                <c:pt idx="399">
                  <c:v>950.01369999999997</c:v>
                </c:pt>
                <c:pt idx="400">
                  <c:v>952.35350000000005</c:v>
                </c:pt>
                <c:pt idx="401">
                  <c:v>954.68650000000002</c:v>
                </c:pt>
                <c:pt idx="402">
                  <c:v>957.02729999999997</c:v>
                </c:pt>
                <c:pt idx="403">
                  <c:v>959.35350000000005</c:v>
                </c:pt>
                <c:pt idx="404">
                  <c:v>961.69240000000002</c:v>
                </c:pt>
                <c:pt idx="405">
                  <c:v>964.02440000000001</c:v>
                </c:pt>
                <c:pt idx="406">
                  <c:v>966.37109999999996</c:v>
                </c:pt>
                <c:pt idx="407">
                  <c:v>968.69629999999995</c:v>
                </c:pt>
                <c:pt idx="408">
                  <c:v>971.03219999999999</c:v>
                </c:pt>
                <c:pt idx="409">
                  <c:v>973.36720000000003</c:v>
                </c:pt>
                <c:pt idx="410">
                  <c:v>975.71389999999997</c:v>
                </c:pt>
                <c:pt idx="411">
                  <c:v>978.0498</c:v>
                </c:pt>
                <c:pt idx="412">
                  <c:v>980.38279999999997</c:v>
                </c:pt>
                <c:pt idx="413">
                  <c:v>982.72069999999997</c:v>
                </c:pt>
                <c:pt idx="414">
                  <c:v>985.0557</c:v>
                </c:pt>
                <c:pt idx="415">
                  <c:v>987.39059999999995</c:v>
                </c:pt>
                <c:pt idx="416">
                  <c:v>989.72270000000003</c:v>
                </c:pt>
                <c:pt idx="417">
                  <c:v>992.06640000000004</c:v>
                </c:pt>
                <c:pt idx="418">
                  <c:v>994.39059999999995</c:v>
                </c:pt>
                <c:pt idx="419">
                  <c:v>996.73140000000001</c:v>
                </c:pt>
                <c:pt idx="420">
                  <c:v>999.07619999999997</c:v>
                </c:pt>
                <c:pt idx="421">
                  <c:v>1001.404</c:v>
                </c:pt>
                <c:pt idx="422">
                  <c:v>1003.747</c:v>
                </c:pt>
                <c:pt idx="423">
                  <c:v>1006.071</c:v>
                </c:pt>
                <c:pt idx="424">
                  <c:v>1008.415</c:v>
                </c:pt>
                <c:pt idx="425">
                  <c:v>1010.7430000000001</c:v>
                </c:pt>
                <c:pt idx="426">
                  <c:v>1013.087</c:v>
                </c:pt>
                <c:pt idx="427">
                  <c:v>1015.425</c:v>
                </c:pt>
                <c:pt idx="428">
                  <c:v>1017.753</c:v>
                </c:pt>
                <c:pt idx="429">
                  <c:v>1020.099</c:v>
                </c:pt>
                <c:pt idx="430">
                  <c:v>1022.433</c:v>
                </c:pt>
                <c:pt idx="431">
                  <c:v>1024.768</c:v>
                </c:pt>
                <c:pt idx="432">
                  <c:v>1027.0940000000001</c:v>
                </c:pt>
                <c:pt idx="433">
                  <c:v>1029.4380000000001</c:v>
                </c:pt>
                <c:pt idx="434">
                  <c:v>1031.7760000000001</c:v>
                </c:pt>
                <c:pt idx="435">
                  <c:v>1034.107</c:v>
                </c:pt>
                <c:pt idx="436">
                  <c:v>1036.4459999999999</c:v>
                </c:pt>
                <c:pt idx="437">
                  <c:v>1038.7809999999999</c:v>
                </c:pt>
                <c:pt idx="438">
                  <c:v>1041.1089999999999</c:v>
                </c:pt>
                <c:pt idx="439">
                  <c:v>1043.454</c:v>
                </c:pt>
                <c:pt idx="440">
                  <c:v>1045.79</c:v>
                </c:pt>
                <c:pt idx="441">
                  <c:v>1048.115</c:v>
                </c:pt>
                <c:pt idx="442">
                  <c:v>1050.462</c:v>
                </c:pt>
                <c:pt idx="443">
                  <c:v>1052.796</c:v>
                </c:pt>
                <c:pt idx="444">
                  <c:v>1055.124</c:v>
                </c:pt>
                <c:pt idx="445">
                  <c:v>1057.4670000000001</c:v>
                </c:pt>
                <c:pt idx="446">
                  <c:v>1059.798</c:v>
                </c:pt>
                <c:pt idx="447">
                  <c:v>1062.1320000000001</c:v>
                </c:pt>
                <c:pt idx="448">
                  <c:v>1064.4670000000001</c:v>
                </c:pt>
                <c:pt idx="449">
                  <c:v>1066.8140000000001</c:v>
                </c:pt>
                <c:pt idx="450">
                  <c:v>1069.1489999999999</c:v>
                </c:pt>
                <c:pt idx="451">
                  <c:v>1071.48</c:v>
                </c:pt>
                <c:pt idx="452">
                  <c:v>1073.8240000000001</c:v>
                </c:pt>
                <c:pt idx="453">
                  <c:v>1076.175</c:v>
                </c:pt>
                <c:pt idx="454">
                  <c:v>1078.4870000000001</c:v>
                </c:pt>
                <c:pt idx="455">
                  <c:v>1080.826</c:v>
                </c:pt>
                <c:pt idx="456">
                  <c:v>1083.164</c:v>
                </c:pt>
                <c:pt idx="457">
                  <c:v>1085.492</c:v>
                </c:pt>
                <c:pt idx="458">
                  <c:v>1087.8320000000001</c:v>
                </c:pt>
                <c:pt idx="459">
                  <c:v>1090.1759999999999</c:v>
                </c:pt>
                <c:pt idx="460">
                  <c:v>1092.501</c:v>
                </c:pt>
                <c:pt idx="461">
                  <c:v>1094.8399999999999</c:v>
                </c:pt>
                <c:pt idx="462">
                  <c:v>1097.181</c:v>
                </c:pt>
                <c:pt idx="463">
                  <c:v>1099.5139999999999</c:v>
                </c:pt>
                <c:pt idx="464">
                  <c:v>1101.8420000000001</c:v>
                </c:pt>
                <c:pt idx="465">
                  <c:v>1104.1780000000001</c:v>
                </c:pt>
                <c:pt idx="466">
                  <c:v>1106.521</c:v>
                </c:pt>
                <c:pt idx="467">
                  <c:v>1108.8530000000001</c:v>
                </c:pt>
                <c:pt idx="468">
                  <c:v>1111.1880000000001</c:v>
                </c:pt>
                <c:pt idx="469">
                  <c:v>1113.5219999999999</c:v>
                </c:pt>
                <c:pt idx="470">
                  <c:v>1115.856</c:v>
                </c:pt>
                <c:pt idx="471">
                  <c:v>1118.201</c:v>
                </c:pt>
                <c:pt idx="472">
                  <c:v>1120.528</c:v>
                </c:pt>
                <c:pt idx="473">
                  <c:v>1122.867</c:v>
                </c:pt>
                <c:pt idx="474">
                  <c:v>1125.202</c:v>
                </c:pt>
                <c:pt idx="475">
                  <c:v>1127.54</c:v>
                </c:pt>
                <c:pt idx="476">
                  <c:v>1129.884</c:v>
                </c:pt>
                <c:pt idx="477">
                  <c:v>1132.221</c:v>
                </c:pt>
                <c:pt idx="478">
                  <c:v>1134.5530000000001</c:v>
                </c:pt>
                <c:pt idx="479">
                  <c:v>1136.883</c:v>
                </c:pt>
                <c:pt idx="480">
                  <c:v>1139.231</c:v>
                </c:pt>
                <c:pt idx="481">
                  <c:v>1141.56</c:v>
                </c:pt>
                <c:pt idx="482">
                  <c:v>1143.8989999999999</c:v>
                </c:pt>
                <c:pt idx="483">
                  <c:v>1146.2270000000001</c:v>
                </c:pt>
                <c:pt idx="484">
                  <c:v>1148.5630000000001</c:v>
                </c:pt>
                <c:pt idx="485">
                  <c:v>1150.9090000000001</c:v>
                </c:pt>
                <c:pt idx="486">
                  <c:v>1153.2370000000001</c:v>
                </c:pt>
                <c:pt idx="487">
                  <c:v>1155.568</c:v>
                </c:pt>
                <c:pt idx="488">
                  <c:v>1157.914</c:v>
                </c:pt>
                <c:pt idx="489">
                  <c:v>1160.248</c:v>
                </c:pt>
                <c:pt idx="490">
                  <c:v>1162.58</c:v>
                </c:pt>
                <c:pt idx="491">
                  <c:v>1164.924</c:v>
                </c:pt>
                <c:pt idx="492">
                  <c:v>1167.2529999999999</c:v>
                </c:pt>
                <c:pt idx="493">
                  <c:v>1169.5889999999999</c:v>
                </c:pt>
                <c:pt idx="494">
                  <c:v>1171.92</c:v>
                </c:pt>
                <c:pt idx="495">
                  <c:v>1174.2650000000001</c:v>
                </c:pt>
                <c:pt idx="496">
                  <c:v>1176.6010000000001</c:v>
                </c:pt>
                <c:pt idx="497">
                  <c:v>1178.931</c:v>
                </c:pt>
                <c:pt idx="498">
                  <c:v>1181.2660000000001</c:v>
                </c:pt>
                <c:pt idx="499">
                  <c:v>1183.6120000000001</c:v>
                </c:pt>
                <c:pt idx="500">
                  <c:v>1185.9459999999999</c:v>
                </c:pt>
                <c:pt idx="501">
                  <c:v>1188.277</c:v>
                </c:pt>
                <c:pt idx="502">
                  <c:v>1190.616</c:v>
                </c:pt>
                <c:pt idx="503">
                  <c:v>1192.95</c:v>
                </c:pt>
                <c:pt idx="504">
                  <c:v>1195.2809999999999</c:v>
                </c:pt>
                <c:pt idx="505">
                  <c:v>1197.626</c:v>
                </c:pt>
                <c:pt idx="506">
                  <c:v>1199.962</c:v>
                </c:pt>
                <c:pt idx="507">
                  <c:v>1202.2929999999999</c:v>
                </c:pt>
                <c:pt idx="508">
                  <c:v>1204.627</c:v>
                </c:pt>
                <c:pt idx="509">
                  <c:v>1206.971</c:v>
                </c:pt>
                <c:pt idx="510">
                  <c:v>1209.307</c:v>
                </c:pt>
                <c:pt idx="511">
                  <c:v>1211.6389999999999</c:v>
                </c:pt>
                <c:pt idx="512">
                  <c:v>1213.9690000000001</c:v>
                </c:pt>
                <c:pt idx="513">
                  <c:v>1216.3109999999999</c:v>
                </c:pt>
                <c:pt idx="514">
                  <c:v>1218.645</c:v>
                </c:pt>
                <c:pt idx="515">
                  <c:v>1220.979</c:v>
                </c:pt>
                <c:pt idx="516">
                  <c:v>1223.3209999999999</c:v>
                </c:pt>
                <c:pt idx="517">
                  <c:v>1225.653</c:v>
                </c:pt>
                <c:pt idx="518">
                  <c:v>1227.9929999999999</c:v>
                </c:pt>
                <c:pt idx="519">
                  <c:v>1230.3219999999999</c:v>
                </c:pt>
                <c:pt idx="520">
                  <c:v>1232.663</c:v>
                </c:pt>
                <c:pt idx="521">
                  <c:v>1234.991</c:v>
                </c:pt>
                <c:pt idx="522">
                  <c:v>1237.3340000000001</c:v>
                </c:pt>
                <c:pt idx="523">
                  <c:v>1239.6679999999999</c:v>
                </c:pt>
                <c:pt idx="524">
                  <c:v>1242.0070000000001</c:v>
                </c:pt>
                <c:pt idx="525">
                  <c:v>1244.337</c:v>
                </c:pt>
                <c:pt idx="526">
                  <c:v>1246.6679999999999</c:v>
                </c:pt>
                <c:pt idx="527">
                  <c:v>1249.01</c:v>
                </c:pt>
                <c:pt idx="528">
                  <c:v>1251.3499999999999</c:v>
                </c:pt>
                <c:pt idx="529">
                  <c:v>1253.6759999999999</c:v>
                </c:pt>
                <c:pt idx="530">
                  <c:v>1256.009</c:v>
                </c:pt>
                <c:pt idx="531">
                  <c:v>1258.357</c:v>
                </c:pt>
                <c:pt idx="532">
                  <c:v>1260.69</c:v>
                </c:pt>
                <c:pt idx="533">
                  <c:v>1263.0260000000001</c:v>
                </c:pt>
                <c:pt idx="534">
                  <c:v>1265.367</c:v>
                </c:pt>
                <c:pt idx="535">
                  <c:v>1267.6990000000001</c:v>
                </c:pt>
                <c:pt idx="536">
                  <c:v>1270.0250000000001</c:v>
                </c:pt>
                <c:pt idx="537">
                  <c:v>1272.3699999999999</c:v>
                </c:pt>
                <c:pt idx="538">
                  <c:v>1274.6990000000001</c:v>
                </c:pt>
                <c:pt idx="539">
                  <c:v>1277.048</c:v>
                </c:pt>
                <c:pt idx="540">
                  <c:v>1279.384</c:v>
                </c:pt>
                <c:pt idx="541">
                  <c:v>1281.7139999999999</c:v>
                </c:pt>
                <c:pt idx="542">
                  <c:v>1284.0429999999999</c:v>
                </c:pt>
                <c:pt idx="543">
                  <c:v>1286.383</c:v>
                </c:pt>
                <c:pt idx="544">
                  <c:v>1288.712</c:v>
                </c:pt>
                <c:pt idx="545">
                  <c:v>1291.056</c:v>
                </c:pt>
                <c:pt idx="546">
                  <c:v>1293.386</c:v>
                </c:pt>
                <c:pt idx="547">
                  <c:v>1295.7270000000001</c:v>
                </c:pt>
                <c:pt idx="548">
                  <c:v>1298.059</c:v>
                </c:pt>
                <c:pt idx="549">
                  <c:v>1300.402</c:v>
                </c:pt>
                <c:pt idx="550">
                  <c:v>1302.7349999999999</c:v>
                </c:pt>
                <c:pt idx="551">
                  <c:v>1305.079</c:v>
                </c:pt>
                <c:pt idx="552">
                  <c:v>1307.414</c:v>
                </c:pt>
                <c:pt idx="553">
                  <c:v>1309.742</c:v>
                </c:pt>
                <c:pt idx="554">
                  <c:v>1312.078</c:v>
                </c:pt>
                <c:pt idx="555">
                  <c:v>1314.42</c:v>
                </c:pt>
                <c:pt idx="556">
                  <c:v>1316.7449999999999</c:v>
                </c:pt>
                <c:pt idx="557">
                  <c:v>1319.09</c:v>
                </c:pt>
                <c:pt idx="558">
                  <c:v>1321.4179999999999</c:v>
                </c:pt>
                <c:pt idx="559">
                  <c:v>1323.758</c:v>
                </c:pt>
                <c:pt idx="560">
                  <c:v>1326.088</c:v>
                </c:pt>
                <c:pt idx="561">
                  <c:v>1328.433</c:v>
                </c:pt>
                <c:pt idx="562">
                  <c:v>1330.77</c:v>
                </c:pt>
                <c:pt idx="563">
                  <c:v>1333.107</c:v>
                </c:pt>
                <c:pt idx="564">
                  <c:v>1335.431</c:v>
                </c:pt>
                <c:pt idx="565">
                  <c:v>1337.7739999999999</c:v>
                </c:pt>
                <c:pt idx="566">
                  <c:v>1340.1110000000001</c:v>
                </c:pt>
                <c:pt idx="567">
                  <c:v>1342.4390000000001</c:v>
                </c:pt>
                <c:pt idx="568">
                  <c:v>1344.7829999999999</c:v>
                </c:pt>
                <c:pt idx="569">
                  <c:v>1347.1110000000001</c:v>
                </c:pt>
                <c:pt idx="570">
                  <c:v>1349.4580000000001</c:v>
                </c:pt>
                <c:pt idx="571">
                  <c:v>1351.787</c:v>
                </c:pt>
                <c:pt idx="572">
                  <c:v>1354.13</c:v>
                </c:pt>
                <c:pt idx="573">
                  <c:v>1356.461</c:v>
                </c:pt>
                <c:pt idx="574">
                  <c:v>1358.7909999999999</c:v>
                </c:pt>
                <c:pt idx="575">
                  <c:v>1361.135</c:v>
                </c:pt>
                <c:pt idx="576">
                  <c:v>1363.463</c:v>
                </c:pt>
                <c:pt idx="577">
                  <c:v>1365.8009999999999</c:v>
                </c:pt>
                <c:pt idx="578">
                  <c:v>1368.134</c:v>
                </c:pt>
                <c:pt idx="579">
                  <c:v>1370.4829999999999</c:v>
                </c:pt>
                <c:pt idx="580">
                  <c:v>1372.8140000000001</c:v>
                </c:pt>
                <c:pt idx="581">
                  <c:v>1375.146</c:v>
                </c:pt>
                <c:pt idx="582">
                  <c:v>1377.4870000000001</c:v>
                </c:pt>
                <c:pt idx="583">
                  <c:v>1379.816</c:v>
                </c:pt>
                <c:pt idx="584">
                  <c:v>1382.1610000000001</c:v>
                </c:pt>
                <c:pt idx="585">
                  <c:v>1384.4929999999999</c:v>
                </c:pt>
                <c:pt idx="586">
                  <c:v>1386.836</c:v>
                </c:pt>
                <c:pt idx="587">
                  <c:v>1389.1659999999999</c:v>
                </c:pt>
                <c:pt idx="588">
                  <c:v>1391.498</c:v>
                </c:pt>
                <c:pt idx="589">
                  <c:v>1393.837</c:v>
                </c:pt>
                <c:pt idx="590">
                  <c:v>1396.171</c:v>
                </c:pt>
                <c:pt idx="591">
                  <c:v>1398.502</c:v>
                </c:pt>
                <c:pt idx="592">
                  <c:v>1400.84</c:v>
                </c:pt>
                <c:pt idx="593">
                  <c:v>1403.1849999999999</c:v>
                </c:pt>
                <c:pt idx="594">
                  <c:v>1405.5160000000001</c:v>
                </c:pt>
                <c:pt idx="595">
                  <c:v>1407.8589999999999</c:v>
                </c:pt>
                <c:pt idx="596">
                  <c:v>1410.1890000000001</c:v>
                </c:pt>
                <c:pt idx="597">
                  <c:v>1412.527</c:v>
                </c:pt>
                <c:pt idx="598">
                  <c:v>1414.855</c:v>
                </c:pt>
                <c:pt idx="599">
                  <c:v>1417.204</c:v>
                </c:pt>
                <c:pt idx="600">
                  <c:v>1419.5329999999999</c:v>
                </c:pt>
                <c:pt idx="601">
                  <c:v>1421.866</c:v>
                </c:pt>
                <c:pt idx="602">
                  <c:v>1424.2070000000001</c:v>
                </c:pt>
                <c:pt idx="603">
                  <c:v>1426.5440000000001</c:v>
                </c:pt>
                <c:pt idx="604">
                  <c:v>1428.873</c:v>
                </c:pt>
                <c:pt idx="605">
                  <c:v>1431.2170000000001</c:v>
                </c:pt>
                <c:pt idx="606">
                  <c:v>1433.548</c:v>
                </c:pt>
                <c:pt idx="607">
                  <c:v>1435.893</c:v>
                </c:pt>
                <c:pt idx="608">
                  <c:v>1438.2249999999999</c:v>
                </c:pt>
                <c:pt idx="609">
                  <c:v>1440.559</c:v>
                </c:pt>
                <c:pt idx="610">
                  <c:v>1442.8889999999999</c:v>
                </c:pt>
                <c:pt idx="611">
                  <c:v>1445.2370000000001</c:v>
                </c:pt>
                <c:pt idx="612">
                  <c:v>1447.5719999999999</c:v>
                </c:pt>
                <c:pt idx="613">
                  <c:v>1449.9079999999999</c:v>
                </c:pt>
                <c:pt idx="614">
                  <c:v>1452.2360000000001</c:v>
                </c:pt>
                <c:pt idx="615">
                  <c:v>1454.5709999999999</c:v>
                </c:pt>
                <c:pt idx="616">
                  <c:v>1456.913</c:v>
                </c:pt>
                <c:pt idx="617">
                  <c:v>1459.2470000000001</c:v>
                </c:pt>
                <c:pt idx="618">
                  <c:v>1461.5809999999999</c:v>
                </c:pt>
                <c:pt idx="619">
                  <c:v>1463.932</c:v>
                </c:pt>
                <c:pt idx="620">
                  <c:v>1466.26</c:v>
                </c:pt>
                <c:pt idx="621">
                  <c:v>1468.597</c:v>
                </c:pt>
                <c:pt idx="622">
                  <c:v>1470.9349999999999</c:v>
                </c:pt>
                <c:pt idx="623">
                  <c:v>1473.2660000000001</c:v>
                </c:pt>
                <c:pt idx="624">
                  <c:v>1475.643</c:v>
                </c:pt>
                <c:pt idx="625">
                  <c:v>1477.941</c:v>
                </c:pt>
                <c:pt idx="626">
                  <c:v>1480.271</c:v>
                </c:pt>
                <c:pt idx="627">
                  <c:v>1482.5989999999999</c:v>
                </c:pt>
                <c:pt idx="628">
                  <c:v>1484.9459999999999</c:v>
                </c:pt>
                <c:pt idx="629">
                  <c:v>1487.2750000000001</c:v>
                </c:pt>
                <c:pt idx="630">
                  <c:v>1489.6189999999999</c:v>
                </c:pt>
                <c:pt idx="631">
                  <c:v>1491.95</c:v>
                </c:pt>
                <c:pt idx="632">
                  <c:v>1494.278</c:v>
                </c:pt>
                <c:pt idx="633">
                  <c:v>1496.616</c:v>
                </c:pt>
                <c:pt idx="634">
                  <c:v>1498.961</c:v>
                </c:pt>
                <c:pt idx="635">
                  <c:v>1501.2950000000001</c:v>
                </c:pt>
                <c:pt idx="636">
                  <c:v>1503.623</c:v>
                </c:pt>
                <c:pt idx="637">
                  <c:v>1505.9680000000001</c:v>
                </c:pt>
                <c:pt idx="638">
                  <c:v>1508.296</c:v>
                </c:pt>
                <c:pt idx="639">
                  <c:v>1510.644</c:v>
                </c:pt>
                <c:pt idx="640">
                  <c:v>1512.972</c:v>
                </c:pt>
                <c:pt idx="641">
                  <c:v>1515.3130000000001</c:v>
                </c:pt>
                <c:pt idx="642">
                  <c:v>1517.6489999999999</c:v>
                </c:pt>
                <c:pt idx="643">
                  <c:v>1519.9780000000001</c:v>
                </c:pt>
                <c:pt idx="644">
                  <c:v>1522.3209999999999</c:v>
                </c:pt>
                <c:pt idx="645">
                  <c:v>1524.653</c:v>
                </c:pt>
                <c:pt idx="646">
                  <c:v>1526.992</c:v>
                </c:pt>
                <c:pt idx="647">
                  <c:v>1529.3209999999999</c:v>
                </c:pt>
                <c:pt idx="648">
                  <c:v>1531.6579999999999</c:v>
                </c:pt>
                <c:pt idx="649">
                  <c:v>1533.9929999999999</c:v>
                </c:pt>
                <c:pt idx="650">
                  <c:v>1536.3320000000001</c:v>
                </c:pt>
                <c:pt idx="651">
                  <c:v>1538.664</c:v>
                </c:pt>
                <c:pt idx="652">
                  <c:v>1541.008</c:v>
                </c:pt>
                <c:pt idx="653">
                  <c:v>1543.3340000000001</c:v>
                </c:pt>
                <c:pt idx="654">
                  <c:v>1545.681</c:v>
                </c:pt>
                <c:pt idx="655">
                  <c:v>1548.009</c:v>
                </c:pt>
                <c:pt idx="656">
                  <c:v>1550.354</c:v>
                </c:pt>
                <c:pt idx="657">
                  <c:v>1552.6780000000001</c:v>
                </c:pt>
                <c:pt idx="658">
                  <c:v>1555.0219999999999</c:v>
                </c:pt>
                <c:pt idx="659">
                  <c:v>1557.3530000000001</c:v>
                </c:pt>
                <c:pt idx="660">
                  <c:v>1559.6969999999999</c:v>
                </c:pt>
                <c:pt idx="661">
                  <c:v>1562.0250000000001</c:v>
                </c:pt>
                <c:pt idx="662">
                  <c:v>1564.3589999999999</c:v>
                </c:pt>
                <c:pt idx="663">
                  <c:v>1566.704</c:v>
                </c:pt>
                <c:pt idx="664">
                  <c:v>1569.0340000000001</c:v>
                </c:pt>
                <c:pt idx="665">
                  <c:v>1571.377</c:v>
                </c:pt>
                <c:pt idx="666">
                  <c:v>1573.7049999999999</c:v>
                </c:pt>
                <c:pt idx="667">
                  <c:v>1576.1120000000001</c:v>
                </c:pt>
                <c:pt idx="668">
                  <c:v>1578.4079999999999</c:v>
                </c:pt>
                <c:pt idx="669">
                  <c:v>1580.722</c:v>
                </c:pt>
                <c:pt idx="670">
                  <c:v>1583.049</c:v>
                </c:pt>
                <c:pt idx="671">
                  <c:v>1585.393</c:v>
                </c:pt>
                <c:pt idx="672">
                  <c:v>1587.721</c:v>
                </c:pt>
                <c:pt idx="673">
                  <c:v>1590.0650000000001</c:v>
                </c:pt>
                <c:pt idx="674">
                  <c:v>1592.394</c:v>
                </c:pt>
                <c:pt idx="675">
                  <c:v>1594.73</c:v>
                </c:pt>
                <c:pt idx="676">
                  <c:v>1597.0740000000001</c:v>
                </c:pt>
                <c:pt idx="677">
                  <c:v>1599.402</c:v>
                </c:pt>
                <c:pt idx="678">
                  <c:v>1601.7449999999999</c:v>
                </c:pt>
                <c:pt idx="679">
                  <c:v>1604.0889999999999</c:v>
                </c:pt>
                <c:pt idx="680">
                  <c:v>1606.511</c:v>
                </c:pt>
                <c:pt idx="681">
                  <c:v>1608.7449999999999</c:v>
                </c:pt>
                <c:pt idx="682">
                  <c:v>1611.088</c:v>
                </c:pt>
                <c:pt idx="683">
                  <c:v>1613.42</c:v>
                </c:pt>
                <c:pt idx="684">
                  <c:v>1615.749</c:v>
                </c:pt>
                <c:pt idx="685">
                  <c:v>1618.096</c:v>
                </c:pt>
                <c:pt idx="686">
                  <c:v>1620.424</c:v>
                </c:pt>
                <c:pt idx="687">
                  <c:v>1622.758</c:v>
                </c:pt>
                <c:pt idx="688">
                  <c:v>1625.1030000000001</c:v>
                </c:pt>
                <c:pt idx="689">
                  <c:v>1627.4380000000001</c:v>
                </c:pt>
                <c:pt idx="690">
                  <c:v>1629.7739999999999</c:v>
                </c:pt>
                <c:pt idx="691">
                  <c:v>1632.1030000000001</c:v>
                </c:pt>
                <c:pt idx="692">
                  <c:v>1634.434</c:v>
                </c:pt>
                <c:pt idx="693">
                  <c:v>1636.7829999999999</c:v>
                </c:pt>
                <c:pt idx="694">
                  <c:v>1639.116</c:v>
                </c:pt>
                <c:pt idx="695">
                  <c:v>1641.4449999999999</c:v>
                </c:pt>
                <c:pt idx="696">
                  <c:v>1643.777</c:v>
                </c:pt>
                <c:pt idx="697">
                  <c:v>1646.114</c:v>
                </c:pt>
                <c:pt idx="698">
                  <c:v>1648.462</c:v>
                </c:pt>
                <c:pt idx="699">
                  <c:v>1650.7860000000001</c:v>
                </c:pt>
                <c:pt idx="700">
                  <c:v>1653.13</c:v>
                </c:pt>
                <c:pt idx="701">
                  <c:v>1655.4639999999999</c:v>
                </c:pt>
                <c:pt idx="702">
                  <c:v>1657.7919999999999</c:v>
                </c:pt>
                <c:pt idx="703">
                  <c:v>1660.133</c:v>
                </c:pt>
                <c:pt idx="704">
                  <c:v>1662.479</c:v>
                </c:pt>
                <c:pt idx="705">
                  <c:v>1664.808</c:v>
                </c:pt>
                <c:pt idx="706">
                  <c:v>1667.15</c:v>
                </c:pt>
                <c:pt idx="707">
                  <c:v>1669.481</c:v>
                </c:pt>
                <c:pt idx="708">
                  <c:v>1671.81</c:v>
                </c:pt>
                <c:pt idx="709">
                  <c:v>1674.152</c:v>
                </c:pt>
                <c:pt idx="710">
                  <c:v>1676.4929999999999</c:v>
                </c:pt>
                <c:pt idx="711">
                  <c:v>1678.8209999999999</c:v>
                </c:pt>
                <c:pt idx="712">
                  <c:v>1681.152</c:v>
                </c:pt>
                <c:pt idx="713">
                  <c:v>1683.4970000000001</c:v>
                </c:pt>
                <c:pt idx="714">
                  <c:v>1685.8330000000001</c:v>
                </c:pt>
                <c:pt idx="715">
                  <c:v>1688.163</c:v>
                </c:pt>
                <c:pt idx="716">
                  <c:v>1690.498</c:v>
                </c:pt>
                <c:pt idx="717">
                  <c:v>1692.838</c:v>
                </c:pt>
                <c:pt idx="718">
                  <c:v>1695.181</c:v>
                </c:pt>
                <c:pt idx="719">
                  <c:v>1697.508</c:v>
                </c:pt>
                <c:pt idx="720">
                  <c:v>1699.8409999999999</c:v>
                </c:pt>
                <c:pt idx="721">
                  <c:v>1702.1869999999999</c:v>
                </c:pt>
                <c:pt idx="722">
                  <c:v>1704.5160000000001</c:v>
                </c:pt>
                <c:pt idx="723">
                  <c:v>1706.8589999999999</c:v>
                </c:pt>
                <c:pt idx="724">
                  <c:v>1709.19</c:v>
                </c:pt>
                <c:pt idx="725">
                  <c:v>1711.5239999999999</c:v>
                </c:pt>
                <c:pt idx="726">
                  <c:v>1713.854</c:v>
                </c:pt>
                <c:pt idx="727">
                  <c:v>1716.1959999999999</c:v>
                </c:pt>
                <c:pt idx="728">
                  <c:v>1718.5239999999999</c:v>
                </c:pt>
                <c:pt idx="729">
                  <c:v>1720.87</c:v>
                </c:pt>
                <c:pt idx="730">
                  <c:v>1723.211</c:v>
                </c:pt>
                <c:pt idx="731">
                  <c:v>1725.54</c:v>
                </c:pt>
                <c:pt idx="732">
                  <c:v>1727.8710000000001</c:v>
                </c:pt>
                <c:pt idx="733">
                  <c:v>1730.2139999999999</c:v>
                </c:pt>
                <c:pt idx="734">
                  <c:v>1732.546</c:v>
                </c:pt>
                <c:pt idx="735">
                  <c:v>1734.8779999999999</c:v>
                </c:pt>
                <c:pt idx="736">
                  <c:v>1737.2260000000001</c:v>
                </c:pt>
                <c:pt idx="737">
                  <c:v>1739.556</c:v>
                </c:pt>
                <c:pt idx="738">
                  <c:v>1741.883</c:v>
                </c:pt>
                <c:pt idx="739">
                  <c:v>1744.23</c:v>
                </c:pt>
                <c:pt idx="740">
                  <c:v>1746.559</c:v>
                </c:pt>
                <c:pt idx="741">
                  <c:v>1748.8989999999999</c:v>
                </c:pt>
                <c:pt idx="742">
                  <c:v>1751.229</c:v>
                </c:pt>
                <c:pt idx="743">
                  <c:v>1753.5640000000001</c:v>
                </c:pt>
                <c:pt idx="744">
                  <c:v>1755.9079999999999</c:v>
                </c:pt>
                <c:pt idx="745">
                  <c:v>1758.241</c:v>
                </c:pt>
                <c:pt idx="746">
                  <c:v>1760.578</c:v>
                </c:pt>
                <c:pt idx="747">
                  <c:v>1762.914</c:v>
                </c:pt>
                <c:pt idx="748">
                  <c:v>1765.258</c:v>
                </c:pt>
                <c:pt idx="749">
                  <c:v>1767.587</c:v>
                </c:pt>
                <c:pt idx="750">
                  <c:v>1769.9159999999999</c:v>
                </c:pt>
                <c:pt idx="751">
                  <c:v>1772.2529999999999</c:v>
                </c:pt>
                <c:pt idx="752">
                  <c:v>1774.6030000000001</c:v>
                </c:pt>
                <c:pt idx="753">
                  <c:v>1776.924</c:v>
                </c:pt>
                <c:pt idx="754">
                  <c:v>1779.2719999999999</c:v>
                </c:pt>
                <c:pt idx="755">
                  <c:v>1781.6079999999999</c:v>
                </c:pt>
                <c:pt idx="756">
                  <c:v>1783.9449999999999</c:v>
                </c:pt>
                <c:pt idx="757">
                  <c:v>1786.279</c:v>
                </c:pt>
                <c:pt idx="758">
                  <c:v>1788.606</c:v>
                </c:pt>
                <c:pt idx="759">
                  <c:v>1790.95</c:v>
                </c:pt>
                <c:pt idx="760">
                  <c:v>1793.2809999999999</c:v>
                </c:pt>
                <c:pt idx="761">
                  <c:v>1795.625</c:v>
                </c:pt>
                <c:pt idx="762">
                  <c:v>1797.9559999999999</c:v>
                </c:pt>
                <c:pt idx="763">
                  <c:v>1800.287</c:v>
                </c:pt>
                <c:pt idx="764">
                  <c:v>1802.6189999999999</c:v>
                </c:pt>
                <c:pt idx="765">
                  <c:v>1804.9639999999999</c:v>
                </c:pt>
                <c:pt idx="766">
                  <c:v>1807.299</c:v>
                </c:pt>
                <c:pt idx="767">
                  <c:v>1809.633</c:v>
                </c:pt>
                <c:pt idx="768">
                  <c:v>1811.9659999999999</c:v>
                </c:pt>
                <c:pt idx="769">
                  <c:v>1814.3030000000001</c:v>
                </c:pt>
                <c:pt idx="770">
                  <c:v>1816.636</c:v>
                </c:pt>
                <c:pt idx="771">
                  <c:v>1818.979</c:v>
                </c:pt>
                <c:pt idx="772">
                  <c:v>1821.319</c:v>
                </c:pt>
                <c:pt idx="773">
                  <c:v>1823.645</c:v>
                </c:pt>
                <c:pt idx="774">
                  <c:v>1825.9839999999999</c:v>
                </c:pt>
                <c:pt idx="775">
                  <c:v>1828.318</c:v>
                </c:pt>
                <c:pt idx="776">
                  <c:v>1830.653</c:v>
                </c:pt>
                <c:pt idx="777">
                  <c:v>1832.9929999999999</c:v>
                </c:pt>
                <c:pt idx="778">
                  <c:v>1835.3240000000001</c:v>
                </c:pt>
                <c:pt idx="779">
                  <c:v>1837.6610000000001</c:v>
                </c:pt>
                <c:pt idx="780">
                  <c:v>1839.992</c:v>
                </c:pt>
                <c:pt idx="781">
                  <c:v>1842.3389999999999</c:v>
                </c:pt>
                <c:pt idx="782">
                  <c:v>1844.68</c:v>
                </c:pt>
                <c:pt idx="783">
                  <c:v>1847.008</c:v>
                </c:pt>
                <c:pt idx="784">
                  <c:v>1849.3420000000001</c:v>
                </c:pt>
                <c:pt idx="785">
                  <c:v>1851.6859999999999</c:v>
                </c:pt>
                <c:pt idx="786">
                  <c:v>1854.0150000000001</c:v>
                </c:pt>
                <c:pt idx="787">
                  <c:v>1856.3420000000001</c:v>
                </c:pt>
                <c:pt idx="788">
                  <c:v>1858.693</c:v>
                </c:pt>
                <c:pt idx="789">
                  <c:v>1861.0260000000001</c:v>
                </c:pt>
                <c:pt idx="790">
                  <c:v>1863.357</c:v>
                </c:pt>
                <c:pt idx="791">
                  <c:v>1865.6890000000001</c:v>
                </c:pt>
                <c:pt idx="792">
                  <c:v>1868.0329999999999</c:v>
                </c:pt>
                <c:pt idx="793">
                  <c:v>1870.3589999999999</c:v>
                </c:pt>
                <c:pt idx="794">
                  <c:v>1872.701</c:v>
                </c:pt>
                <c:pt idx="795">
                  <c:v>1875.0329999999999</c:v>
                </c:pt>
                <c:pt idx="796">
                  <c:v>1877.366</c:v>
                </c:pt>
                <c:pt idx="797">
                  <c:v>1879.711</c:v>
                </c:pt>
                <c:pt idx="798">
                  <c:v>1882.039</c:v>
                </c:pt>
                <c:pt idx="799">
                  <c:v>1884.386</c:v>
                </c:pt>
                <c:pt idx="800">
                  <c:v>1886.7239999999999</c:v>
                </c:pt>
                <c:pt idx="801">
                  <c:v>1889.0509999999999</c:v>
                </c:pt>
                <c:pt idx="802">
                  <c:v>1891.385</c:v>
                </c:pt>
                <c:pt idx="803">
                  <c:v>1893.731</c:v>
                </c:pt>
                <c:pt idx="804">
                  <c:v>1896.0609999999999</c:v>
                </c:pt>
                <c:pt idx="805">
                  <c:v>1898.395</c:v>
                </c:pt>
                <c:pt idx="806">
                  <c:v>1900.729</c:v>
                </c:pt>
                <c:pt idx="807">
                  <c:v>1903.075</c:v>
                </c:pt>
                <c:pt idx="808">
                  <c:v>1905.3989999999999</c:v>
                </c:pt>
                <c:pt idx="809">
                  <c:v>1907.7329999999999</c:v>
                </c:pt>
                <c:pt idx="810">
                  <c:v>1910.08</c:v>
                </c:pt>
                <c:pt idx="811">
                  <c:v>1912.412</c:v>
                </c:pt>
                <c:pt idx="812">
                  <c:v>1914.7539999999999</c:v>
                </c:pt>
                <c:pt idx="813">
                  <c:v>1917.0820000000001</c:v>
                </c:pt>
                <c:pt idx="814">
                  <c:v>1919.423</c:v>
                </c:pt>
                <c:pt idx="815">
                  <c:v>1921.759</c:v>
                </c:pt>
                <c:pt idx="816">
                  <c:v>1924.0889999999999</c:v>
                </c:pt>
                <c:pt idx="817">
                  <c:v>1926.434</c:v>
                </c:pt>
                <c:pt idx="818">
                  <c:v>1928.768</c:v>
                </c:pt>
                <c:pt idx="819">
                  <c:v>1931.0920000000001</c:v>
                </c:pt>
                <c:pt idx="820">
                  <c:v>1933.442</c:v>
                </c:pt>
                <c:pt idx="821">
                  <c:v>1935.7739999999999</c:v>
                </c:pt>
                <c:pt idx="822">
                  <c:v>1938.104</c:v>
                </c:pt>
                <c:pt idx="823">
                  <c:v>1940.4380000000001</c:v>
                </c:pt>
                <c:pt idx="824">
                  <c:v>1942.7760000000001</c:v>
                </c:pt>
                <c:pt idx="825">
                  <c:v>1945.12</c:v>
                </c:pt>
                <c:pt idx="826">
                  <c:v>1947.4549999999999</c:v>
                </c:pt>
                <c:pt idx="827">
                  <c:v>1949.7860000000001</c:v>
                </c:pt>
                <c:pt idx="828">
                  <c:v>1952.115</c:v>
                </c:pt>
                <c:pt idx="829">
                  <c:v>1954.452</c:v>
                </c:pt>
                <c:pt idx="830">
                  <c:v>1956.796</c:v>
                </c:pt>
                <c:pt idx="831">
                  <c:v>1959.124</c:v>
                </c:pt>
                <c:pt idx="832">
                  <c:v>1961.4659999999999</c:v>
                </c:pt>
                <c:pt idx="833">
                  <c:v>1963.797</c:v>
                </c:pt>
                <c:pt idx="834">
                  <c:v>1966.1279999999999</c:v>
                </c:pt>
                <c:pt idx="835">
                  <c:v>1968.4780000000001</c:v>
                </c:pt>
                <c:pt idx="836">
                  <c:v>1970.809</c:v>
                </c:pt>
                <c:pt idx="837">
                  <c:v>1973.1469999999999</c:v>
                </c:pt>
                <c:pt idx="838">
                  <c:v>1975.48</c:v>
                </c:pt>
                <c:pt idx="839">
                  <c:v>1977.8130000000001</c:v>
                </c:pt>
                <c:pt idx="840">
                  <c:v>1980.155</c:v>
                </c:pt>
                <c:pt idx="841">
                  <c:v>1982.492</c:v>
                </c:pt>
                <c:pt idx="842">
                  <c:v>1984.8240000000001</c:v>
                </c:pt>
                <c:pt idx="843">
                  <c:v>1987.165</c:v>
                </c:pt>
                <c:pt idx="844">
                  <c:v>1989.5</c:v>
                </c:pt>
                <c:pt idx="845">
                  <c:v>1991.8330000000001</c:v>
                </c:pt>
                <c:pt idx="846">
                  <c:v>1994.164</c:v>
                </c:pt>
                <c:pt idx="847">
                  <c:v>1996.498</c:v>
                </c:pt>
                <c:pt idx="848">
                  <c:v>1998.8340000000001</c:v>
                </c:pt>
                <c:pt idx="849">
                  <c:v>2001.17</c:v>
                </c:pt>
                <c:pt idx="850">
                  <c:v>2003.5150000000001</c:v>
                </c:pt>
                <c:pt idx="851">
                  <c:v>2005.85</c:v>
                </c:pt>
                <c:pt idx="852">
                  <c:v>2008.1869999999999</c:v>
                </c:pt>
                <c:pt idx="853">
                  <c:v>2010.511</c:v>
                </c:pt>
                <c:pt idx="854">
                  <c:v>2012.846</c:v>
                </c:pt>
                <c:pt idx="855">
                  <c:v>2015.1890000000001</c:v>
                </c:pt>
                <c:pt idx="856">
                  <c:v>2017.521</c:v>
                </c:pt>
                <c:pt idx="857">
                  <c:v>2019.8530000000001</c:v>
                </c:pt>
                <c:pt idx="858">
                  <c:v>2022.1890000000001</c:v>
                </c:pt>
                <c:pt idx="859">
                  <c:v>2024.539</c:v>
                </c:pt>
                <c:pt idx="860">
                  <c:v>2026.865</c:v>
                </c:pt>
                <c:pt idx="861">
                  <c:v>2029.1990000000001</c:v>
                </c:pt>
                <c:pt idx="862">
                  <c:v>2031.5340000000001</c:v>
                </c:pt>
                <c:pt idx="863">
                  <c:v>2033.877</c:v>
                </c:pt>
                <c:pt idx="864">
                  <c:v>2036.212</c:v>
                </c:pt>
                <c:pt idx="865">
                  <c:v>2038.54</c:v>
                </c:pt>
                <c:pt idx="866">
                  <c:v>2040.884</c:v>
                </c:pt>
                <c:pt idx="867">
                  <c:v>2043.223</c:v>
                </c:pt>
                <c:pt idx="868">
                  <c:v>2045.5619999999999</c:v>
                </c:pt>
                <c:pt idx="869">
                  <c:v>2047.8910000000001</c:v>
                </c:pt>
                <c:pt idx="870">
                  <c:v>2050.232</c:v>
                </c:pt>
                <c:pt idx="871">
                  <c:v>2052.5630000000001</c:v>
                </c:pt>
                <c:pt idx="872">
                  <c:v>2054.8910000000001</c:v>
                </c:pt>
                <c:pt idx="873">
                  <c:v>2057.2350000000001</c:v>
                </c:pt>
                <c:pt idx="874">
                  <c:v>2059.5650000000001</c:v>
                </c:pt>
                <c:pt idx="875">
                  <c:v>2061.9110000000001</c:v>
                </c:pt>
                <c:pt idx="876">
                  <c:v>2064.2339999999999</c:v>
                </c:pt>
                <c:pt idx="877">
                  <c:v>2066.585</c:v>
                </c:pt>
                <c:pt idx="878">
                  <c:v>2068.915</c:v>
                </c:pt>
                <c:pt idx="879">
                  <c:v>2071.2550000000001</c:v>
                </c:pt>
                <c:pt idx="880">
                  <c:v>2073.5859999999998</c:v>
                </c:pt>
                <c:pt idx="881">
                  <c:v>2075.9250000000002</c:v>
                </c:pt>
                <c:pt idx="882">
                  <c:v>2078.2570000000001</c:v>
                </c:pt>
                <c:pt idx="883">
                  <c:v>2080.59</c:v>
                </c:pt>
                <c:pt idx="884">
                  <c:v>2082.9299999999998</c:v>
                </c:pt>
                <c:pt idx="885">
                  <c:v>2085.2669999999998</c:v>
                </c:pt>
                <c:pt idx="886">
                  <c:v>2087.6019999999999</c:v>
                </c:pt>
                <c:pt idx="887">
                  <c:v>2089.9380000000001</c:v>
                </c:pt>
                <c:pt idx="888">
                  <c:v>2092.2739999999999</c:v>
                </c:pt>
                <c:pt idx="889">
                  <c:v>2094.6080000000002</c:v>
                </c:pt>
                <c:pt idx="890">
                  <c:v>2096.9459999999999</c:v>
                </c:pt>
                <c:pt idx="891">
                  <c:v>2099.2809999999999</c:v>
                </c:pt>
                <c:pt idx="892">
                  <c:v>2101.616</c:v>
                </c:pt>
                <c:pt idx="893">
                  <c:v>2103.953</c:v>
                </c:pt>
                <c:pt idx="894">
                  <c:v>2106.2890000000002</c:v>
                </c:pt>
                <c:pt idx="895">
                  <c:v>2108.64</c:v>
                </c:pt>
                <c:pt idx="896">
                  <c:v>2110.96</c:v>
                </c:pt>
                <c:pt idx="897">
                  <c:v>2113.2959999999998</c:v>
                </c:pt>
                <c:pt idx="898">
                  <c:v>2115.64</c:v>
                </c:pt>
                <c:pt idx="899">
                  <c:v>2117.9679999999998</c:v>
                </c:pt>
                <c:pt idx="900">
                  <c:v>2120.308</c:v>
                </c:pt>
                <c:pt idx="901">
                  <c:v>2122.6419999999998</c:v>
                </c:pt>
                <c:pt idx="902">
                  <c:v>2124.9769999999999</c:v>
                </c:pt>
                <c:pt idx="903">
                  <c:v>2127.3130000000001</c:v>
                </c:pt>
                <c:pt idx="904">
                  <c:v>2129.6469999999999</c:v>
                </c:pt>
                <c:pt idx="905">
                  <c:v>2131.9839999999999</c:v>
                </c:pt>
                <c:pt idx="906">
                  <c:v>2134.319</c:v>
                </c:pt>
                <c:pt idx="907">
                  <c:v>2136.6559999999999</c:v>
                </c:pt>
                <c:pt idx="908">
                  <c:v>2138.9920000000002</c:v>
                </c:pt>
                <c:pt idx="909">
                  <c:v>2141.3270000000002</c:v>
                </c:pt>
                <c:pt idx="910">
                  <c:v>2143.6640000000002</c:v>
                </c:pt>
                <c:pt idx="911">
                  <c:v>2145.9989999999998</c:v>
                </c:pt>
                <c:pt idx="912">
                  <c:v>2148.3359999999998</c:v>
                </c:pt>
                <c:pt idx="913">
                  <c:v>2150.6709999999998</c:v>
                </c:pt>
                <c:pt idx="914">
                  <c:v>2153.009</c:v>
                </c:pt>
                <c:pt idx="915">
                  <c:v>2155.8850000000002</c:v>
                </c:pt>
                <c:pt idx="916">
                  <c:v>2157.6819999999998</c:v>
                </c:pt>
                <c:pt idx="917">
                  <c:v>2160.0250000000001</c:v>
                </c:pt>
                <c:pt idx="918">
                  <c:v>2162.3539999999998</c:v>
                </c:pt>
                <c:pt idx="919">
                  <c:v>2164.6880000000001</c:v>
                </c:pt>
                <c:pt idx="920">
                  <c:v>2167.0259999999998</c:v>
                </c:pt>
                <c:pt idx="921">
                  <c:v>2169.3620000000001</c:v>
                </c:pt>
                <c:pt idx="922">
                  <c:v>2171.6959999999999</c:v>
                </c:pt>
                <c:pt idx="923">
                  <c:v>2174.0230000000001</c:v>
                </c:pt>
                <c:pt idx="924">
                  <c:v>2176.3739999999998</c:v>
                </c:pt>
                <c:pt idx="925">
                  <c:v>2178.7020000000002</c:v>
                </c:pt>
                <c:pt idx="926">
                  <c:v>2181.0390000000002</c:v>
                </c:pt>
                <c:pt idx="927">
                  <c:v>2183.3679999999999</c:v>
                </c:pt>
                <c:pt idx="928">
                  <c:v>2185.7150000000001</c:v>
                </c:pt>
                <c:pt idx="929">
                  <c:v>2188.0410000000002</c:v>
                </c:pt>
                <c:pt idx="930">
                  <c:v>2190.3879999999999</c:v>
                </c:pt>
                <c:pt idx="931">
                  <c:v>2192.7150000000001</c:v>
                </c:pt>
                <c:pt idx="932">
                  <c:v>2195.056</c:v>
                </c:pt>
                <c:pt idx="933">
                  <c:v>2197.39</c:v>
                </c:pt>
                <c:pt idx="934">
                  <c:v>2199.7330000000002</c:v>
                </c:pt>
                <c:pt idx="935">
                  <c:v>2202.0569999999998</c:v>
                </c:pt>
                <c:pt idx="936">
                  <c:v>2204.4</c:v>
                </c:pt>
                <c:pt idx="937">
                  <c:v>2206.741</c:v>
                </c:pt>
                <c:pt idx="938">
                  <c:v>2209.067</c:v>
                </c:pt>
                <c:pt idx="939">
                  <c:v>2211.402</c:v>
                </c:pt>
                <c:pt idx="940">
                  <c:v>2213.7449999999999</c:v>
                </c:pt>
                <c:pt idx="941">
                  <c:v>2216.0790000000002</c:v>
                </c:pt>
                <c:pt idx="942">
                  <c:v>2218.415</c:v>
                </c:pt>
                <c:pt idx="943">
                  <c:v>2220.7600000000002</c:v>
                </c:pt>
                <c:pt idx="944">
                  <c:v>2223.0970000000002</c:v>
                </c:pt>
                <c:pt idx="945">
                  <c:v>2225.4319999999998</c:v>
                </c:pt>
                <c:pt idx="946">
                  <c:v>2227.7660000000001</c:v>
                </c:pt>
                <c:pt idx="947">
                  <c:v>2230.0880000000002</c:v>
                </c:pt>
                <c:pt idx="948">
                  <c:v>2232.4259999999999</c:v>
                </c:pt>
                <c:pt idx="949">
                  <c:v>2234.7719999999999</c:v>
                </c:pt>
                <c:pt idx="950">
                  <c:v>2237.105</c:v>
                </c:pt>
                <c:pt idx="951">
                  <c:v>2239.4349999999999</c:v>
                </c:pt>
                <c:pt idx="952">
                  <c:v>2241.7820000000002</c:v>
                </c:pt>
                <c:pt idx="953">
                  <c:v>2244.1179999999999</c:v>
                </c:pt>
                <c:pt idx="954">
                  <c:v>2246.4549999999999</c:v>
                </c:pt>
                <c:pt idx="955">
                  <c:v>2248.7930000000001</c:v>
                </c:pt>
                <c:pt idx="956">
                  <c:v>2251.1170000000002</c:v>
                </c:pt>
                <c:pt idx="957">
                  <c:v>2253.4639999999999</c:v>
                </c:pt>
                <c:pt idx="958">
                  <c:v>2255.7890000000002</c:v>
                </c:pt>
                <c:pt idx="959">
                  <c:v>2258.127</c:v>
                </c:pt>
                <c:pt idx="960">
                  <c:v>2260.4609999999998</c:v>
                </c:pt>
                <c:pt idx="961">
                  <c:v>2262.7979999999998</c:v>
                </c:pt>
                <c:pt idx="962">
                  <c:v>2265.1289999999999</c:v>
                </c:pt>
                <c:pt idx="963">
                  <c:v>2267.48</c:v>
                </c:pt>
                <c:pt idx="964">
                  <c:v>2269.806</c:v>
                </c:pt>
                <c:pt idx="965">
                  <c:v>2272.143</c:v>
                </c:pt>
                <c:pt idx="966">
                  <c:v>2274.4780000000001</c:v>
                </c:pt>
                <c:pt idx="967">
                  <c:v>2276.8130000000001</c:v>
                </c:pt>
                <c:pt idx="968">
                  <c:v>2279.16</c:v>
                </c:pt>
                <c:pt idx="969">
                  <c:v>2281.491</c:v>
                </c:pt>
                <c:pt idx="970">
                  <c:v>2283.819</c:v>
                </c:pt>
                <c:pt idx="971">
                  <c:v>2286.1680000000001</c:v>
                </c:pt>
                <c:pt idx="972">
                  <c:v>2288.4960000000001</c:v>
                </c:pt>
                <c:pt idx="973">
                  <c:v>2290.8339999999998</c:v>
                </c:pt>
                <c:pt idx="974">
                  <c:v>2293.165</c:v>
                </c:pt>
                <c:pt idx="975">
                  <c:v>2295.5149999999999</c:v>
                </c:pt>
                <c:pt idx="976">
                  <c:v>2297.8429999999998</c:v>
                </c:pt>
                <c:pt idx="977">
                  <c:v>2300.183</c:v>
                </c:pt>
                <c:pt idx="978">
                  <c:v>2302.5129999999999</c:v>
                </c:pt>
                <c:pt idx="979">
                  <c:v>2304.8440000000001</c:v>
                </c:pt>
                <c:pt idx="980">
                  <c:v>2307.1880000000001</c:v>
                </c:pt>
                <c:pt idx="981">
                  <c:v>2309.5169999999998</c:v>
                </c:pt>
                <c:pt idx="982">
                  <c:v>2311.8580000000002</c:v>
                </c:pt>
                <c:pt idx="983">
                  <c:v>2314.19</c:v>
                </c:pt>
                <c:pt idx="984">
                  <c:v>2316.5239999999999</c:v>
                </c:pt>
                <c:pt idx="985">
                  <c:v>2318.873</c:v>
                </c:pt>
                <c:pt idx="986">
                  <c:v>2321.2020000000002</c:v>
                </c:pt>
                <c:pt idx="987">
                  <c:v>2323.54</c:v>
                </c:pt>
                <c:pt idx="988">
                  <c:v>2325.8710000000001</c:v>
                </c:pt>
                <c:pt idx="989">
                  <c:v>2328.2109999999998</c:v>
                </c:pt>
                <c:pt idx="990">
                  <c:v>2330.549</c:v>
                </c:pt>
                <c:pt idx="991">
                  <c:v>2332.8829999999998</c:v>
                </c:pt>
                <c:pt idx="992">
                  <c:v>2335.2139999999999</c:v>
                </c:pt>
                <c:pt idx="993">
                  <c:v>2337.549</c:v>
                </c:pt>
                <c:pt idx="994">
                  <c:v>2339.89</c:v>
                </c:pt>
                <c:pt idx="995">
                  <c:v>2342.221</c:v>
                </c:pt>
                <c:pt idx="996">
                  <c:v>2344.5650000000001</c:v>
                </c:pt>
                <c:pt idx="997">
                  <c:v>2346.9059999999999</c:v>
                </c:pt>
                <c:pt idx="998">
                  <c:v>2349.2399999999998</c:v>
                </c:pt>
                <c:pt idx="999">
                  <c:v>2351.5639999999999</c:v>
                </c:pt>
                <c:pt idx="1000">
                  <c:v>2353.9029999999998</c:v>
                </c:pt>
                <c:pt idx="1001">
                  <c:v>2356.2359999999999</c:v>
                </c:pt>
                <c:pt idx="1002">
                  <c:v>2358.5810000000001</c:v>
                </c:pt>
                <c:pt idx="1003">
                  <c:v>2360.9119999999998</c:v>
                </c:pt>
                <c:pt idx="1004">
                  <c:v>2363.2429999999999</c:v>
                </c:pt>
                <c:pt idx="1005">
                  <c:v>2365.5830000000001</c:v>
                </c:pt>
                <c:pt idx="1006">
                  <c:v>2367.931</c:v>
                </c:pt>
                <c:pt idx="1007">
                  <c:v>2370.2489999999998</c:v>
                </c:pt>
                <c:pt idx="1008">
                  <c:v>2372.585</c:v>
                </c:pt>
                <c:pt idx="1009">
                  <c:v>2374.9209999999998</c:v>
                </c:pt>
                <c:pt idx="1010">
                  <c:v>2377.2660000000001</c:v>
                </c:pt>
                <c:pt idx="1011">
                  <c:v>2379.6030000000001</c:v>
                </c:pt>
                <c:pt idx="1012">
                  <c:v>2381.9369999999999</c:v>
                </c:pt>
                <c:pt idx="1013">
                  <c:v>2384.268</c:v>
                </c:pt>
                <c:pt idx="1014">
                  <c:v>2386.61</c:v>
                </c:pt>
                <c:pt idx="1015">
                  <c:v>2388.9409999999998</c:v>
                </c:pt>
                <c:pt idx="1016">
                  <c:v>2391.2739999999999</c:v>
                </c:pt>
                <c:pt idx="1017">
                  <c:v>2393.6190000000001</c:v>
                </c:pt>
                <c:pt idx="1018">
                  <c:v>2395.94</c:v>
                </c:pt>
                <c:pt idx="1019">
                  <c:v>2398.2840000000001</c:v>
                </c:pt>
                <c:pt idx="1020">
                  <c:v>2400.6210000000001</c:v>
                </c:pt>
                <c:pt idx="1021">
                  <c:v>2402.951</c:v>
                </c:pt>
                <c:pt idx="1022">
                  <c:v>2405.2950000000001</c:v>
                </c:pt>
                <c:pt idx="1023">
                  <c:v>2407.6210000000001</c:v>
                </c:pt>
                <c:pt idx="1024">
                  <c:v>2409.96</c:v>
                </c:pt>
                <c:pt idx="1025">
                  <c:v>2412.288</c:v>
                </c:pt>
                <c:pt idx="1026">
                  <c:v>2414.6219999999998</c:v>
                </c:pt>
                <c:pt idx="1027">
                  <c:v>2416.9690000000001</c:v>
                </c:pt>
                <c:pt idx="1028">
                  <c:v>2419.3020000000001</c:v>
                </c:pt>
                <c:pt idx="1029">
                  <c:v>2421.636</c:v>
                </c:pt>
                <c:pt idx="1030">
                  <c:v>2423.9810000000002</c:v>
                </c:pt>
                <c:pt idx="1031">
                  <c:v>2426.3150000000001</c:v>
                </c:pt>
                <c:pt idx="1032">
                  <c:v>2428.64</c:v>
                </c:pt>
                <c:pt idx="1033">
                  <c:v>2430.9810000000002</c:v>
                </c:pt>
                <c:pt idx="1034">
                  <c:v>2433.317</c:v>
                </c:pt>
                <c:pt idx="1035">
                  <c:v>2435.65</c:v>
                </c:pt>
                <c:pt idx="1036">
                  <c:v>2437.9810000000002</c:v>
                </c:pt>
                <c:pt idx="1037">
                  <c:v>2440.3110000000001</c:v>
                </c:pt>
                <c:pt idx="1038">
                  <c:v>2442.654</c:v>
                </c:pt>
                <c:pt idx="1039">
                  <c:v>2444.9929999999999</c:v>
                </c:pt>
                <c:pt idx="1040">
                  <c:v>2447.3180000000002</c:v>
                </c:pt>
                <c:pt idx="1041">
                  <c:v>2449.6489999999999</c:v>
                </c:pt>
                <c:pt idx="1042">
                  <c:v>2451.9940000000001</c:v>
                </c:pt>
                <c:pt idx="1043">
                  <c:v>2454.3200000000002</c:v>
                </c:pt>
                <c:pt idx="1044">
                  <c:v>2456.663</c:v>
                </c:pt>
                <c:pt idx="1045">
                  <c:v>2458.998</c:v>
                </c:pt>
                <c:pt idx="1046">
                  <c:v>2461.3319999999999</c:v>
                </c:pt>
                <c:pt idx="1047">
                  <c:v>2463.6640000000002</c:v>
                </c:pt>
                <c:pt idx="1048">
                  <c:v>2465.9969999999998</c:v>
                </c:pt>
                <c:pt idx="1049">
                  <c:v>2468.3330000000001</c:v>
                </c:pt>
                <c:pt idx="1050">
                  <c:v>2470.6640000000002</c:v>
                </c:pt>
                <c:pt idx="1051">
                  <c:v>2472.9949999999999</c:v>
                </c:pt>
                <c:pt idx="1052">
                  <c:v>2475.328</c:v>
                </c:pt>
                <c:pt idx="1053">
                  <c:v>2477.663</c:v>
                </c:pt>
                <c:pt idx="1054">
                  <c:v>2480.0079999999998</c:v>
                </c:pt>
                <c:pt idx="1055">
                  <c:v>2482.3330000000001</c:v>
                </c:pt>
                <c:pt idx="1056">
                  <c:v>2484.681</c:v>
                </c:pt>
                <c:pt idx="1057">
                  <c:v>2487.0079999999998</c:v>
                </c:pt>
                <c:pt idx="1058">
                  <c:v>2489.34</c:v>
                </c:pt>
                <c:pt idx="1059">
                  <c:v>2491.6750000000002</c:v>
                </c:pt>
                <c:pt idx="1060">
                  <c:v>2494.0059999999999</c:v>
                </c:pt>
                <c:pt idx="1061">
                  <c:v>2496.3429999999998</c:v>
                </c:pt>
                <c:pt idx="1062">
                  <c:v>2498.6880000000001</c:v>
                </c:pt>
                <c:pt idx="1063">
                  <c:v>2501.0250000000001</c:v>
                </c:pt>
                <c:pt idx="1064">
                  <c:v>2503.348</c:v>
                </c:pt>
                <c:pt idx="1065">
                  <c:v>2505.6930000000002</c:v>
                </c:pt>
                <c:pt idx="1066">
                  <c:v>2508.0149999999999</c:v>
                </c:pt>
                <c:pt idx="1067">
                  <c:v>2510.3580000000002</c:v>
                </c:pt>
                <c:pt idx="1068">
                  <c:v>2512.6880000000001</c:v>
                </c:pt>
                <c:pt idx="1069">
                  <c:v>2515.0309999999999</c:v>
                </c:pt>
                <c:pt idx="1070">
                  <c:v>2517.3620000000001</c:v>
                </c:pt>
                <c:pt idx="1071">
                  <c:v>2519.6959999999999</c:v>
                </c:pt>
                <c:pt idx="1072">
                  <c:v>2522.0259999999998</c:v>
                </c:pt>
                <c:pt idx="1073">
                  <c:v>2524.36</c:v>
                </c:pt>
                <c:pt idx="1074">
                  <c:v>2526.703</c:v>
                </c:pt>
                <c:pt idx="1075">
                  <c:v>2529.0309999999999</c:v>
                </c:pt>
                <c:pt idx="1076">
                  <c:v>2531.3589999999999</c:v>
                </c:pt>
                <c:pt idx="1077">
                  <c:v>2533.6909999999998</c:v>
                </c:pt>
                <c:pt idx="1078">
                  <c:v>2536.038</c:v>
                </c:pt>
                <c:pt idx="1079">
                  <c:v>2538.3670000000002</c:v>
                </c:pt>
                <c:pt idx="1080">
                  <c:v>2540.6970000000001</c:v>
                </c:pt>
                <c:pt idx="1081">
                  <c:v>2543.0360000000001</c:v>
                </c:pt>
                <c:pt idx="1082">
                  <c:v>2545.373</c:v>
                </c:pt>
                <c:pt idx="1083">
                  <c:v>2547.701</c:v>
                </c:pt>
                <c:pt idx="1084">
                  <c:v>2550.047</c:v>
                </c:pt>
                <c:pt idx="1085">
                  <c:v>2552.375</c:v>
                </c:pt>
                <c:pt idx="1086">
                  <c:v>2554.7060000000001</c:v>
                </c:pt>
                <c:pt idx="1087">
                  <c:v>2557.0459999999998</c:v>
                </c:pt>
                <c:pt idx="1088">
                  <c:v>2559.3760000000002</c:v>
                </c:pt>
                <c:pt idx="1089">
                  <c:v>2561.7170000000001</c:v>
                </c:pt>
                <c:pt idx="1090">
                  <c:v>2564.047</c:v>
                </c:pt>
                <c:pt idx="1091">
                  <c:v>2566.3820000000001</c:v>
                </c:pt>
                <c:pt idx="1092">
                  <c:v>2568.71</c:v>
                </c:pt>
                <c:pt idx="1093">
                  <c:v>2571.0450000000001</c:v>
                </c:pt>
                <c:pt idx="1094">
                  <c:v>2573.3939999999998</c:v>
                </c:pt>
                <c:pt idx="1095">
                  <c:v>2575.7260000000001</c:v>
                </c:pt>
                <c:pt idx="1096">
                  <c:v>2578.0630000000001</c:v>
                </c:pt>
                <c:pt idx="1097">
                  <c:v>2580.395</c:v>
                </c:pt>
                <c:pt idx="1098">
                  <c:v>2582.723</c:v>
                </c:pt>
                <c:pt idx="1099">
                  <c:v>2585.0590000000002</c:v>
                </c:pt>
                <c:pt idx="1100">
                  <c:v>2587.3989999999999</c:v>
                </c:pt>
                <c:pt idx="1101">
                  <c:v>2589.7260000000001</c:v>
                </c:pt>
                <c:pt idx="1102">
                  <c:v>2592.0619999999999</c:v>
                </c:pt>
                <c:pt idx="1103">
                  <c:v>2594.3960000000002</c:v>
                </c:pt>
                <c:pt idx="1104">
                  <c:v>2596.7330000000002</c:v>
                </c:pt>
                <c:pt idx="1105">
                  <c:v>2599.0619999999999</c:v>
                </c:pt>
                <c:pt idx="1106">
                  <c:v>2601.3989999999999</c:v>
                </c:pt>
                <c:pt idx="1107">
                  <c:v>2603.7429999999999</c:v>
                </c:pt>
                <c:pt idx="1108">
                  <c:v>2606.0729999999999</c:v>
                </c:pt>
                <c:pt idx="1109">
                  <c:v>2608.404</c:v>
                </c:pt>
                <c:pt idx="1110">
                  <c:v>2610.7420000000002</c:v>
                </c:pt>
                <c:pt idx="1111">
                  <c:v>2613.0709999999999</c:v>
                </c:pt>
                <c:pt idx="1112">
                  <c:v>2615.415</c:v>
                </c:pt>
                <c:pt idx="1113">
                  <c:v>2617.7429999999999</c:v>
                </c:pt>
                <c:pt idx="1114">
                  <c:v>2620.0740000000001</c:v>
                </c:pt>
                <c:pt idx="1115">
                  <c:v>2622.4079999999999</c:v>
                </c:pt>
                <c:pt idx="1116">
                  <c:v>2624.7429999999999</c:v>
                </c:pt>
                <c:pt idx="1117">
                  <c:v>2627.0749999999998</c:v>
                </c:pt>
                <c:pt idx="1118">
                  <c:v>2629.4189999999999</c:v>
                </c:pt>
                <c:pt idx="1119">
                  <c:v>2631.7420000000002</c:v>
                </c:pt>
                <c:pt idx="1120">
                  <c:v>2634.0790000000002</c:v>
                </c:pt>
                <c:pt idx="1121">
                  <c:v>2636.4229999999998</c:v>
                </c:pt>
                <c:pt idx="1122">
                  <c:v>2638.7510000000002</c:v>
                </c:pt>
                <c:pt idx="1123">
                  <c:v>2641.0819999999999</c:v>
                </c:pt>
                <c:pt idx="1124">
                  <c:v>2643.42</c:v>
                </c:pt>
                <c:pt idx="1125">
                  <c:v>2645.7530000000002</c:v>
                </c:pt>
                <c:pt idx="1126">
                  <c:v>2648.0920000000001</c:v>
                </c:pt>
                <c:pt idx="1127">
                  <c:v>2650.433</c:v>
                </c:pt>
                <c:pt idx="1128">
                  <c:v>2652.7660000000001</c:v>
                </c:pt>
                <c:pt idx="1129">
                  <c:v>2655.1</c:v>
                </c:pt>
                <c:pt idx="1130">
                  <c:v>2657.4340000000002</c:v>
                </c:pt>
                <c:pt idx="1131">
                  <c:v>2659.7689999999998</c:v>
                </c:pt>
                <c:pt idx="1132">
                  <c:v>2662.1</c:v>
                </c:pt>
                <c:pt idx="1133">
                  <c:v>2664.4380000000001</c:v>
                </c:pt>
                <c:pt idx="1134">
                  <c:v>2666.7649999999999</c:v>
                </c:pt>
                <c:pt idx="1135">
                  <c:v>2669.1010000000001</c:v>
                </c:pt>
                <c:pt idx="1136">
                  <c:v>2671.4319999999998</c:v>
                </c:pt>
                <c:pt idx="1137">
                  <c:v>2673.7759999999998</c:v>
                </c:pt>
                <c:pt idx="1138">
                  <c:v>2676.1080000000002</c:v>
                </c:pt>
                <c:pt idx="1139">
                  <c:v>2678.4369999999999</c:v>
                </c:pt>
                <c:pt idx="1140">
                  <c:v>2680.78</c:v>
                </c:pt>
                <c:pt idx="1141">
                  <c:v>2683.1109999999999</c:v>
                </c:pt>
                <c:pt idx="1142">
                  <c:v>2685.4380000000001</c:v>
                </c:pt>
                <c:pt idx="1143">
                  <c:v>2687.7849999999999</c:v>
                </c:pt>
                <c:pt idx="1144">
                  <c:v>2690.116</c:v>
                </c:pt>
                <c:pt idx="1145">
                  <c:v>2692.4459999999999</c:v>
                </c:pt>
                <c:pt idx="1146">
                  <c:v>2694.7890000000002</c:v>
                </c:pt>
                <c:pt idx="1147">
                  <c:v>2697.1179999999999</c:v>
                </c:pt>
                <c:pt idx="1148">
                  <c:v>2699.453</c:v>
                </c:pt>
                <c:pt idx="1149">
                  <c:v>2701.7910000000002</c:v>
                </c:pt>
                <c:pt idx="1150">
                  <c:v>2704.1219999999998</c:v>
                </c:pt>
                <c:pt idx="1151">
                  <c:v>2706.4520000000002</c:v>
                </c:pt>
                <c:pt idx="1152">
                  <c:v>2708.7890000000002</c:v>
                </c:pt>
                <c:pt idx="1153">
                  <c:v>2711.12</c:v>
                </c:pt>
                <c:pt idx="1154">
                  <c:v>2713.4560000000001</c:v>
                </c:pt>
                <c:pt idx="1155">
                  <c:v>2715.8</c:v>
                </c:pt>
                <c:pt idx="1156">
                  <c:v>2718.134</c:v>
                </c:pt>
                <c:pt idx="1157">
                  <c:v>2720.4679999999998</c:v>
                </c:pt>
                <c:pt idx="1158">
                  <c:v>2722.8</c:v>
                </c:pt>
                <c:pt idx="1159">
                  <c:v>2725.136</c:v>
                </c:pt>
                <c:pt idx="1160">
                  <c:v>2727.4639999999999</c:v>
                </c:pt>
                <c:pt idx="1161">
                  <c:v>2729.7950000000001</c:v>
                </c:pt>
                <c:pt idx="1162">
                  <c:v>2732.14</c:v>
                </c:pt>
                <c:pt idx="1163">
                  <c:v>2734.4789999999998</c:v>
                </c:pt>
                <c:pt idx="1164">
                  <c:v>2736.8069999999998</c:v>
                </c:pt>
                <c:pt idx="1165">
                  <c:v>2739.1329999999998</c:v>
                </c:pt>
                <c:pt idx="1166">
                  <c:v>2741.48</c:v>
                </c:pt>
                <c:pt idx="1167">
                  <c:v>2743.8119999999999</c:v>
                </c:pt>
                <c:pt idx="1168">
                  <c:v>2746.1460000000002</c:v>
                </c:pt>
                <c:pt idx="1169">
                  <c:v>2748.4769999999999</c:v>
                </c:pt>
                <c:pt idx="1170">
                  <c:v>2750.8209999999999</c:v>
                </c:pt>
                <c:pt idx="1171">
                  <c:v>2753.1509999999998</c:v>
                </c:pt>
                <c:pt idx="1172">
                  <c:v>2755.4789999999998</c:v>
                </c:pt>
                <c:pt idx="1173">
                  <c:v>2757.8159999999998</c:v>
                </c:pt>
                <c:pt idx="1174">
                  <c:v>2760.152</c:v>
                </c:pt>
                <c:pt idx="1175">
                  <c:v>2762.4839999999999</c:v>
                </c:pt>
                <c:pt idx="1176">
                  <c:v>2764.819</c:v>
                </c:pt>
                <c:pt idx="1177">
                  <c:v>2767.1529999999998</c:v>
                </c:pt>
                <c:pt idx="1178">
                  <c:v>2769.4879999999998</c:v>
                </c:pt>
                <c:pt idx="1179">
                  <c:v>2771.8249999999998</c:v>
                </c:pt>
                <c:pt idx="1180">
                  <c:v>2774.1559999999999</c:v>
                </c:pt>
                <c:pt idx="1181">
                  <c:v>2776.4920000000002</c:v>
                </c:pt>
                <c:pt idx="1182">
                  <c:v>2778.8270000000002</c:v>
                </c:pt>
                <c:pt idx="1183">
                  <c:v>2781.1610000000001</c:v>
                </c:pt>
                <c:pt idx="1184">
                  <c:v>2783.4960000000001</c:v>
                </c:pt>
                <c:pt idx="1185">
                  <c:v>2785.828</c:v>
                </c:pt>
                <c:pt idx="1186">
                  <c:v>2788.1660000000002</c:v>
                </c:pt>
                <c:pt idx="1187">
                  <c:v>2790.4989999999998</c:v>
                </c:pt>
                <c:pt idx="1188">
                  <c:v>2792.835</c:v>
                </c:pt>
                <c:pt idx="1189">
                  <c:v>2795.1689999999999</c:v>
                </c:pt>
                <c:pt idx="1190">
                  <c:v>2797.502</c:v>
                </c:pt>
                <c:pt idx="1191">
                  <c:v>2799.837</c:v>
                </c:pt>
                <c:pt idx="1192">
                  <c:v>2802.1729999999998</c:v>
                </c:pt>
                <c:pt idx="1193">
                  <c:v>2804.5070000000001</c:v>
                </c:pt>
                <c:pt idx="1194">
                  <c:v>2806.8409999999999</c:v>
                </c:pt>
                <c:pt idx="1195">
                  <c:v>2809.1759999999999</c:v>
                </c:pt>
                <c:pt idx="1196">
                  <c:v>2811.51</c:v>
                </c:pt>
                <c:pt idx="1197">
                  <c:v>2813.8470000000002</c:v>
                </c:pt>
                <c:pt idx="1198">
                  <c:v>2816.1860000000001</c:v>
                </c:pt>
                <c:pt idx="1199">
                  <c:v>2818.5160000000001</c:v>
                </c:pt>
                <c:pt idx="1200">
                  <c:v>2820.85</c:v>
                </c:pt>
                <c:pt idx="1201">
                  <c:v>2823.1849999999999</c:v>
                </c:pt>
                <c:pt idx="1202">
                  <c:v>2825.518</c:v>
                </c:pt>
                <c:pt idx="1203">
                  <c:v>2827.8519999999999</c:v>
                </c:pt>
                <c:pt idx="1204">
                  <c:v>2830.1880000000001</c:v>
                </c:pt>
                <c:pt idx="1205">
                  <c:v>2832.5219999999999</c:v>
                </c:pt>
                <c:pt idx="1206">
                  <c:v>2834.8560000000002</c:v>
                </c:pt>
                <c:pt idx="1207">
                  <c:v>2837.192</c:v>
                </c:pt>
                <c:pt idx="1208">
                  <c:v>2839.5259999999998</c:v>
                </c:pt>
                <c:pt idx="1209">
                  <c:v>2841.86</c:v>
                </c:pt>
                <c:pt idx="1210">
                  <c:v>2844.1950000000002</c:v>
                </c:pt>
                <c:pt idx="1211">
                  <c:v>2846.5309999999999</c:v>
                </c:pt>
                <c:pt idx="1212">
                  <c:v>2848.864</c:v>
                </c:pt>
                <c:pt idx="1213">
                  <c:v>2851.2</c:v>
                </c:pt>
                <c:pt idx="1214">
                  <c:v>2853.5329999999999</c:v>
                </c:pt>
                <c:pt idx="1215">
                  <c:v>2855.8679999999999</c:v>
                </c:pt>
                <c:pt idx="1216">
                  <c:v>2858.2020000000002</c:v>
                </c:pt>
                <c:pt idx="1217">
                  <c:v>2860.5369999999998</c:v>
                </c:pt>
                <c:pt idx="1218">
                  <c:v>2862.8710000000001</c:v>
                </c:pt>
                <c:pt idx="1219">
                  <c:v>2865.2060000000001</c:v>
                </c:pt>
                <c:pt idx="1220">
                  <c:v>2867.5410000000002</c:v>
                </c:pt>
                <c:pt idx="1221">
                  <c:v>2869.8760000000002</c:v>
                </c:pt>
                <c:pt idx="1222">
                  <c:v>2872.2109999999998</c:v>
                </c:pt>
                <c:pt idx="1223">
                  <c:v>2874.5450000000001</c:v>
                </c:pt>
                <c:pt idx="1224">
                  <c:v>2876.8780000000002</c:v>
                </c:pt>
                <c:pt idx="1225">
                  <c:v>2879.2139999999999</c:v>
                </c:pt>
                <c:pt idx="1226">
                  <c:v>2881.549</c:v>
                </c:pt>
                <c:pt idx="1227">
                  <c:v>2883.8829999999998</c:v>
                </c:pt>
                <c:pt idx="1228">
                  <c:v>2886.2179999999998</c:v>
                </c:pt>
                <c:pt idx="1229">
                  <c:v>2888.5520000000001</c:v>
                </c:pt>
                <c:pt idx="1230">
                  <c:v>2890.8879999999999</c:v>
                </c:pt>
                <c:pt idx="1231">
                  <c:v>2893.2220000000002</c:v>
                </c:pt>
                <c:pt idx="1232">
                  <c:v>2895.5569999999998</c:v>
                </c:pt>
                <c:pt idx="1233">
                  <c:v>2897.8910000000001</c:v>
                </c:pt>
                <c:pt idx="1234">
                  <c:v>2900.2260000000001</c:v>
                </c:pt>
                <c:pt idx="1235">
                  <c:v>2902.56</c:v>
                </c:pt>
                <c:pt idx="1236">
                  <c:v>2904.895</c:v>
                </c:pt>
                <c:pt idx="1237">
                  <c:v>2907.2289999999998</c:v>
                </c:pt>
                <c:pt idx="1238">
                  <c:v>2909.5639999999999</c:v>
                </c:pt>
                <c:pt idx="1239">
                  <c:v>2911.8980000000001</c:v>
                </c:pt>
                <c:pt idx="1240">
                  <c:v>2914.2350000000001</c:v>
                </c:pt>
                <c:pt idx="1241">
                  <c:v>2916.5680000000002</c:v>
                </c:pt>
                <c:pt idx="1242">
                  <c:v>2918.9029999999998</c:v>
                </c:pt>
                <c:pt idx="1243">
                  <c:v>2921.2359999999999</c:v>
                </c:pt>
                <c:pt idx="1244">
                  <c:v>2923.5729999999999</c:v>
                </c:pt>
                <c:pt idx="1245">
                  <c:v>2925.9059999999999</c:v>
                </c:pt>
                <c:pt idx="1246">
                  <c:v>2928.24</c:v>
                </c:pt>
                <c:pt idx="1247">
                  <c:v>2930.5740000000001</c:v>
                </c:pt>
                <c:pt idx="1248">
                  <c:v>2932.91</c:v>
                </c:pt>
                <c:pt idx="1249">
                  <c:v>2935.2429999999999</c:v>
                </c:pt>
                <c:pt idx="1250">
                  <c:v>2937.5790000000002</c:v>
                </c:pt>
                <c:pt idx="1251">
                  <c:v>2939.9169999999999</c:v>
                </c:pt>
                <c:pt idx="1252">
                  <c:v>2942.248</c:v>
                </c:pt>
                <c:pt idx="1253">
                  <c:v>2944.5830000000001</c:v>
                </c:pt>
                <c:pt idx="1254">
                  <c:v>2946.9169999999999</c:v>
                </c:pt>
                <c:pt idx="1255">
                  <c:v>2949.252</c:v>
                </c:pt>
                <c:pt idx="1256">
                  <c:v>2951.5859999999998</c:v>
                </c:pt>
                <c:pt idx="1257">
                  <c:v>2953.9209999999998</c:v>
                </c:pt>
                <c:pt idx="1258">
                  <c:v>2956.2550000000001</c:v>
                </c:pt>
                <c:pt idx="1259">
                  <c:v>2958.59</c:v>
                </c:pt>
                <c:pt idx="1260">
                  <c:v>2960.9250000000002</c:v>
                </c:pt>
                <c:pt idx="1261">
                  <c:v>2963.261</c:v>
                </c:pt>
                <c:pt idx="1262">
                  <c:v>2966.1210000000001</c:v>
                </c:pt>
                <c:pt idx="1263">
                  <c:v>2967.944</c:v>
                </c:pt>
                <c:pt idx="1264">
                  <c:v>2970.2730000000001</c:v>
                </c:pt>
                <c:pt idx="1265">
                  <c:v>2973.2150000000001</c:v>
                </c:pt>
                <c:pt idx="1266">
                  <c:v>2974.9380000000001</c:v>
                </c:pt>
                <c:pt idx="1267">
                  <c:v>2977.2710000000002</c:v>
                </c:pt>
              </c:numCache>
            </c:numRef>
          </c:xVal>
          <c:yVal>
            <c:numRef>
              <c:f>'water_40%(case3)'!$E$8:$E$10000</c:f>
              <c:numCache>
                <c:formatCode>General</c:formatCode>
                <c:ptCount val="9993"/>
                <c:pt idx="0">
                  <c:v>48.417999999999999</c:v>
                </c:pt>
                <c:pt idx="1">
                  <c:v>48.75</c:v>
                </c:pt>
                <c:pt idx="2">
                  <c:v>48.252000000000002</c:v>
                </c:pt>
                <c:pt idx="3">
                  <c:v>49.082000000000001</c:v>
                </c:pt>
                <c:pt idx="4">
                  <c:v>47.919899999999998</c:v>
                </c:pt>
                <c:pt idx="5">
                  <c:v>45.927700000000002</c:v>
                </c:pt>
                <c:pt idx="6">
                  <c:v>46.259799999999998</c:v>
                </c:pt>
                <c:pt idx="7">
                  <c:v>46.259799999999998</c:v>
                </c:pt>
                <c:pt idx="8">
                  <c:v>47.089799999999997</c:v>
                </c:pt>
                <c:pt idx="9">
                  <c:v>48.417999999999999</c:v>
                </c:pt>
                <c:pt idx="10">
                  <c:v>50.908200000000001</c:v>
                </c:pt>
                <c:pt idx="11">
                  <c:v>49.912100000000002</c:v>
                </c:pt>
                <c:pt idx="12">
                  <c:v>51.904299999999999</c:v>
                </c:pt>
                <c:pt idx="13">
                  <c:v>49.746099999999998</c:v>
                </c:pt>
                <c:pt idx="14">
                  <c:v>48.915999999999997</c:v>
                </c:pt>
                <c:pt idx="15">
                  <c:v>48.252000000000002</c:v>
                </c:pt>
                <c:pt idx="16">
                  <c:v>49.912100000000002</c:v>
                </c:pt>
                <c:pt idx="17">
                  <c:v>48.915999999999997</c:v>
                </c:pt>
                <c:pt idx="18">
                  <c:v>50.908200000000001</c:v>
                </c:pt>
                <c:pt idx="19">
                  <c:v>51.240200000000002</c:v>
                </c:pt>
                <c:pt idx="20">
                  <c:v>52.2363</c:v>
                </c:pt>
                <c:pt idx="21">
                  <c:v>49.912100000000002</c:v>
                </c:pt>
                <c:pt idx="22">
                  <c:v>48.915999999999997</c:v>
                </c:pt>
                <c:pt idx="23">
                  <c:v>48.584000000000003</c:v>
                </c:pt>
                <c:pt idx="24">
                  <c:v>49.082000000000001</c:v>
                </c:pt>
                <c:pt idx="25">
                  <c:v>47.753900000000002</c:v>
                </c:pt>
                <c:pt idx="26">
                  <c:v>49.247999999999998</c:v>
                </c:pt>
                <c:pt idx="27">
                  <c:v>50.078099999999999</c:v>
                </c:pt>
                <c:pt idx="28">
                  <c:v>50.244100000000003</c:v>
                </c:pt>
                <c:pt idx="29">
                  <c:v>135.2441</c:v>
                </c:pt>
                <c:pt idx="30">
                  <c:v>220.5762</c:v>
                </c:pt>
                <c:pt idx="31">
                  <c:v>304.41410000000002</c:v>
                </c:pt>
                <c:pt idx="32">
                  <c:v>388.916</c:v>
                </c:pt>
                <c:pt idx="33">
                  <c:v>473.08589999999998</c:v>
                </c:pt>
                <c:pt idx="34">
                  <c:v>473.41800000000001</c:v>
                </c:pt>
                <c:pt idx="35">
                  <c:v>473.41800000000001</c:v>
                </c:pt>
                <c:pt idx="36">
                  <c:v>473.584</c:v>
                </c:pt>
                <c:pt idx="37">
                  <c:v>473.75009999999997</c:v>
                </c:pt>
                <c:pt idx="38">
                  <c:v>473.584</c:v>
                </c:pt>
                <c:pt idx="39">
                  <c:v>473.25200000000001</c:v>
                </c:pt>
                <c:pt idx="40">
                  <c:v>473.08589999999998</c:v>
                </c:pt>
                <c:pt idx="41">
                  <c:v>473.08589999999998</c:v>
                </c:pt>
                <c:pt idx="42">
                  <c:v>473.08589999999998</c:v>
                </c:pt>
                <c:pt idx="43">
                  <c:v>473.08589999999998</c:v>
                </c:pt>
                <c:pt idx="44">
                  <c:v>473.08589999999998</c:v>
                </c:pt>
                <c:pt idx="45">
                  <c:v>473.08589999999998</c:v>
                </c:pt>
                <c:pt idx="46">
                  <c:v>472.91989999999998</c:v>
                </c:pt>
                <c:pt idx="47">
                  <c:v>472.91989999999998</c:v>
                </c:pt>
                <c:pt idx="48">
                  <c:v>472.91989999999998</c:v>
                </c:pt>
                <c:pt idx="49">
                  <c:v>473.08589999999998</c:v>
                </c:pt>
                <c:pt idx="50">
                  <c:v>473.08589999999998</c:v>
                </c:pt>
                <c:pt idx="51">
                  <c:v>473.08589999999998</c:v>
                </c:pt>
                <c:pt idx="52">
                  <c:v>472.91989999999998</c:v>
                </c:pt>
                <c:pt idx="53">
                  <c:v>473.08589999999998</c:v>
                </c:pt>
                <c:pt idx="54">
                  <c:v>472.91989999999998</c:v>
                </c:pt>
                <c:pt idx="55">
                  <c:v>473.08589999999998</c:v>
                </c:pt>
                <c:pt idx="56">
                  <c:v>473.25200000000001</c:v>
                </c:pt>
                <c:pt idx="57">
                  <c:v>473.25200000000001</c:v>
                </c:pt>
                <c:pt idx="58">
                  <c:v>473.08589999999998</c:v>
                </c:pt>
                <c:pt idx="59">
                  <c:v>473.08589999999998</c:v>
                </c:pt>
                <c:pt idx="60">
                  <c:v>472.91989999999998</c:v>
                </c:pt>
                <c:pt idx="61">
                  <c:v>472.75389999999999</c:v>
                </c:pt>
                <c:pt idx="62">
                  <c:v>472.75389999999999</c:v>
                </c:pt>
                <c:pt idx="63">
                  <c:v>472.75389999999999</c:v>
                </c:pt>
                <c:pt idx="64">
                  <c:v>472.75389999999999</c:v>
                </c:pt>
                <c:pt idx="65">
                  <c:v>472.75389999999999</c:v>
                </c:pt>
                <c:pt idx="66">
                  <c:v>472.75389999999999</c:v>
                </c:pt>
                <c:pt idx="67">
                  <c:v>472.75389999999999</c:v>
                </c:pt>
                <c:pt idx="68">
                  <c:v>472.75389999999999</c:v>
                </c:pt>
                <c:pt idx="69">
                  <c:v>472.75389999999999</c:v>
                </c:pt>
                <c:pt idx="70">
                  <c:v>472.75389999999999</c:v>
                </c:pt>
                <c:pt idx="71">
                  <c:v>472.75389999999999</c:v>
                </c:pt>
                <c:pt idx="72">
                  <c:v>472.75389999999999</c:v>
                </c:pt>
                <c:pt idx="73">
                  <c:v>472.75389999999999</c:v>
                </c:pt>
                <c:pt idx="74">
                  <c:v>472.75389999999999</c:v>
                </c:pt>
                <c:pt idx="75">
                  <c:v>472.75389999999999</c:v>
                </c:pt>
                <c:pt idx="76">
                  <c:v>472.75389999999999</c:v>
                </c:pt>
                <c:pt idx="77">
                  <c:v>472.75389999999999</c:v>
                </c:pt>
                <c:pt idx="78">
                  <c:v>472.75389999999999</c:v>
                </c:pt>
                <c:pt idx="79">
                  <c:v>472.75389999999999</c:v>
                </c:pt>
                <c:pt idx="80">
                  <c:v>472.75389999999999</c:v>
                </c:pt>
                <c:pt idx="81">
                  <c:v>472.75389999999999</c:v>
                </c:pt>
                <c:pt idx="82">
                  <c:v>472.75389999999999</c:v>
                </c:pt>
                <c:pt idx="83">
                  <c:v>472.75389999999999</c:v>
                </c:pt>
                <c:pt idx="84">
                  <c:v>472.75389999999999</c:v>
                </c:pt>
                <c:pt idx="85">
                  <c:v>472.75389999999999</c:v>
                </c:pt>
                <c:pt idx="86">
                  <c:v>472.75389999999999</c:v>
                </c:pt>
                <c:pt idx="87">
                  <c:v>472.75389999999999</c:v>
                </c:pt>
                <c:pt idx="88">
                  <c:v>472.75389999999999</c:v>
                </c:pt>
                <c:pt idx="89">
                  <c:v>472.75389999999999</c:v>
                </c:pt>
                <c:pt idx="90">
                  <c:v>472.75389999999999</c:v>
                </c:pt>
                <c:pt idx="91">
                  <c:v>472.75389999999999</c:v>
                </c:pt>
                <c:pt idx="92">
                  <c:v>472.75389999999999</c:v>
                </c:pt>
                <c:pt idx="93">
                  <c:v>472.75389999999999</c:v>
                </c:pt>
                <c:pt idx="94">
                  <c:v>472.75389999999999</c:v>
                </c:pt>
                <c:pt idx="95">
                  <c:v>472.75389999999999</c:v>
                </c:pt>
                <c:pt idx="96">
                  <c:v>472.75389999999999</c:v>
                </c:pt>
                <c:pt idx="97">
                  <c:v>472.75389999999999</c:v>
                </c:pt>
                <c:pt idx="98">
                  <c:v>472.75389999999999</c:v>
                </c:pt>
                <c:pt idx="99">
                  <c:v>472.75389999999999</c:v>
                </c:pt>
                <c:pt idx="100">
                  <c:v>472.75389999999999</c:v>
                </c:pt>
                <c:pt idx="101">
                  <c:v>472.75389999999999</c:v>
                </c:pt>
                <c:pt idx="102">
                  <c:v>472.75389999999999</c:v>
                </c:pt>
                <c:pt idx="103">
                  <c:v>472.75389999999999</c:v>
                </c:pt>
                <c:pt idx="104">
                  <c:v>472.91989999999998</c:v>
                </c:pt>
                <c:pt idx="105">
                  <c:v>472.91989999999998</c:v>
                </c:pt>
                <c:pt idx="106">
                  <c:v>472.91989999999998</c:v>
                </c:pt>
                <c:pt idx="107">
                  <c:v>472.91989999999998</c:v>
                </c:pt>
                <c:pt idx="108">
                  <c:v>472.91989999999998</c:v>
                </c:pt>
                <c:pt idx="109">
                  <c:v>472.91989999999998</c:v>
                </c:pt>
                <c:pt idx="110">
                  <c:v>472.91989999999998</c:v>
                </c:pt>
                <c:pt idx="111">
                  <c:v>472.91989999999998</c:v>
                </c:pt>
                <c:pt idx="112">
                  <c:v>473.08589999999998</c:v>
                </c:pt>
                <c:pt idx="113">
                  <c:v>473.25200000000001</c:v>
                </c:pt>
                <c:pt idx="114">
                  <c:v>473.25200000000001</c:v>
                </c:pt>
                <c:pt idx="115">
                  <c:v>473.41800000000001</c:v>
                </c:pt>
                <c:pt idx="116">
                  <c:v>473.58409999999998</c:v>
                </c:pt>
                <c:pt idx="117">
                  <c:v>473.58409999999998</c:v>
                </c:pt>
                <c:pt idx="118">
                  <c:v>473.41800000000001</c:v>
                </c:pt>
                <c:pt idx="119">
                  <c:v>473.41800000000001</c:v>
                </c:pt>
                <c:pt idx="120">
                  <c:v>473.41800000000001</c:v>
                </c:pt>
                <c:pt idx="121">
                  <c:v>473.41800000000001</c:v>
                </c:pt>
                <c:pt idx="122">
                  <c:v>473.41800000000001</c:v>
                </c:pt>
                <c:pt idx="123">
                  <c:v>473.58409999999998</c:v>
                </c:pt>
                <c:pt idx="124">
                  <c:v>473.58409999999998</c:v>
                </c:pt>
                <c:pt idx="125">
                  <c:v>473.58409999999998</c:v>
                </c:pt>
                <c:pt idx="126">
                  <c:v>473.58409999999998</c:v>
                </c:pt>
                <c:pt idx="127">
                  <c:v>473.58409999999998</c:v>
                </c:pt>
                <c:pt idx="128">
                  <c:v>473.58409999999998</c:v>
                </c:pt>
                <c:pt idx="129">
                  <c:v>473.58409999999998</c:v>
                </c:pt>
                <c:pt idx="130">
                  <c:v>473.58409999999998</c:v>
                </c:pt>
                <c:pt idx="131">
                  <c:v>473.58409999999998</c:v>
                </c:pt>
                <c:pt idx="132">
                  <c:v>473.58409999999998</c:v>
                </c:pt>
                <c:pt idx="133">
                  <c:v>473.58409999999998</c:v>
                </c:pt>
                <c:pt idx="134">
                  <c:v>473.58409999999998</c:v>
                </c:pt>
                <c:pt idx="135">
                  <c:v>473.58409999999998</c:v>
                </c:pt>
                <c:pt idx="136">
                  <c:v>473.58409999999998</c:v>
                </c:pt>
                <c:pt idx="137">
                  <c:v>473.58409999999998</c:v>
                </c:pt>
                <c:pt idx="138">
                  <c:v>473.58409999999998</c:v>
                </c:pt>
                <c:pt idx="139">
                  <c:v>473.58409999999998</c:v>
                </c:pt>
                <c:pt idx="140">
                  <c:v>473.58409999999998</c:v>
                </c:pt>
                <c:pt idx="141">
                  <c:v>473.58409999999998</c:v>
                </c:pt>
                <c:pt idx="142">
                  <c:v>473.58409999999998</c:v>
                </c:pt>
                <c:pt idx="143">
                  <c:v>473.58409999999998</c:v>
                </c:pt>
                <c:pt idx="144">
                  <c:v>473.58409999999998</c:v>
                </c:pt>
                <c:pt idx="145">
                  <c:v>473.58409999999998</c:v>
                </c:pt>
                <c:pt idx="146">
                  <c:v>473.58409999999998</c:v>
                </c:pt>
                <c:pt idx="147">
                  <c:v>473.58409999999998</c:v>
                </c:pt>
                <c:pt idx="148">
                  <c:v>473.58409999999998</c:v>
                </c:pt>
                <c:pt idx="149">
                  <c:v>473.58409999999998</c:v>
                </c:pt>
                <c:pt idx="150">
                  <c:v>473.58409999999998</c:v>
                </c:pt>
                <c:pt idx="151">
                  <c:v>473.58409999999998</c:v>
                </c:pt>
                <c:pt idx="152">
                  <c:v>473.58409999999998</c:v>
                </c:pt>
                <c:pt idx="153">
                  <c:v>473.58409999999998</c:v>
                </c:pt>
                <c:pt idx="154">
                  <c:v>473.58409999999998</c:v>
                </c:pt>
                <c:pt idx="155">
                  <c:v>473.58409999999998</c:v>
                </c:pt>
                <c:pt idx="156">
                  <c:v>473.58409999999998</c:v>
                </c:pt>
                <c:pt idx="157">
                  <c:v>473.58409999999998</c:v>
                </c:pt>
                <c:pt idx="158">
                  <c:v>473.58409999999998</c:v>
                </c:pt>
                <c:pt idx="159">
                  <c:v>473.58409999999998</c:v>
                </c:pt>
                <c:pt idx="160">
                  <c:v>473.58409999999998</c:v>
                </c:pt>
                <c:pt idx="161">
                  <c:v>473.58409999999998</c:v>
                </c:pt>
                <c:pt idx="162">
                  <c:v>473.58409999999998</c:v>
                </c:pt>
                <c:pt idx="163">
                  <c:v>473.75009999999997</c:v>
                </c:pt>
                <c:pt idx="164">
                  <c:v>473.75009999999997</c:v>
                </c:pt>
                <c:pt idx="165">
                  <c:v>473.91609999999997</c:v>
                </c:pt>
                <c:pt idx="166">
                  <c:v>473.91609999999997</c:v>
                </c:pt>
                <c:pt idx="167">
                  <c:v>473.91609999999997</c:v>
                </c:pt>
                <c:pt idx="168">
                  <c:v>473.75009999999997</c:v>
                </c:pt>
                <c:pt idx="169">
                  <c:v>473.75009999999997</c:v>
                </c:pt>
                <c:pt idx="170">
                  <c:v>473.75009999999997</c:v>
                </c:pt>
                <c:pt idx="171">
                  <c:v>473.75009999999997</c:v>
                </c:pt>
                <c:pt idx="172">
                  <c:v>473.75009999999997</c:v>
                </c:pt>
                <c:pt idx="173">
                  <c:v>473.75009999999997</c:v>
                </c:pt>
                <c:pt idx="174">
                  <c:v>473.91609999999997</c:v>
                </c:pt>
                <c:pt idx="175">
                  <c:v>473.75009999999997</c:v>
                </c:pt>
                <c:pt idx="176">
                  <c:v>473.75009999999997</c:v>
                </c:pt>
                <c:pt idx="177">
                  <c:v>473.91609999999997</c:v>
                </c:pt>
                <c:pt idx="178">
                  <c:v>474.08210000000003</c:v>
                </c:pt>
                <c:pt idx="179">
                  <c:v>474.08210000000003</c:v>
                </c:pt>
                <c:pt idx="180">
                  <c:v>474.24810000000002</c:v>
                </c:pt>
                <c:pt idx="181">
                  <c:v>474.41410000000002</c:v>
                </c:pt>
                <c:pt idx="182">
                  <c:v>474.41410000000002</c:v>
                </c:pt>
                <c:pt idx="183">
                  <c:v>474.41410000000002</c:v>
                </c:pt>
                <c:pt idx="184">
                  <c:v>474.41410000000002</c:v>
                </c:pt>
                <c:pt idx="185">
                  <c:v>474.41410000000002</c:v>
                </c:pt>
                <c:pt idx="186">
                  <c:v>474.41410000000002</c:v>
                </c:pt>
                <c:pt idx="187">
                  <c:v>474.41410000000002</c:v>
                </c:pt>
                <c:pt idx="188">
                  <c:v>474.41410000000002</c:v>
                </c:pt>
                <c:pt idx="189">
                  <c:v>474.41410000000002</c:v>
                </c:pt>
                <c:pt idx="190">
                  <c:v>474.41410000000002</c:v>
                </c:pt>
                <c:pt idx="191">
                  <c:v>474.41410000000002</c:v>
                </c:pt>
                <c:pt idx="192">
                  <c:v>474.41410000000002</c:v>
                </c:pt>
                <c:pt idx="193">
                  <c:v>474.41410000000002</c:v>
                </c:pt>
                <c:pt idx="194">
                  <c:v>474.41410000000002</c:v>
                </c:pt>
                <c:pt idx="195">
                  <c:v>474.41410000000002</c:v>
                </c:pt>
                <c:pt idx="196">
                  <c:v>474.41410000000002</c:v>
                </c:pt>
                <c:pt idx="197">
                  <c:v>474.41410000000002</c:v>
                </c:pt>
                <c:pt idx="198">
                  <c:v>474.41410000000002</c:v>
                </c:pt>
                <c:pt idx="199">
                  <c:v>474.41410000000002</c:v>
                </c:pt>
                <c:pt idx="200">
                  <c:v>474.41410000000002</c:v>
                </c:pt>
                <c:pt idx="201">
                  <c:v>474.41410000000002</c:v>
                </c:pt>
                <c:pt idx="202">
                  <c:v>474.41410000000002</c:v>
                </c:pt>
                <c:pt idx="203">
                  <c:v>474.41410000000002</c:v>
                </c:pt>
                <c:pt idx="204">
                  <c:v>474.41410000000002</c:v>
                </c:pt>
                <c:pt idx="205">
                  <c:v>474.41410000000002</c:v>
                </c:pt>
                <c:pt idx="206">
                  <c:v>474.41410000000002</c:v>
                </c:pt>
                <c:pt idx="207">
                  <c:v>474.41410000000002</c:v>
                </c:pt>
                <c:pt idx="208">
                  <c:v>474.41410000000002</c:v>
                </c:pt>
                <c:pt idx="209">
                  <c:v>474.41410000000002</c:v>
                </c:pt>
                <c:pt idx="210">
                  <c:v>474.41410000000002</c:v>
                </c:pt>
                <c:pt idx="211">
                  <c:v>474.41410000000002</c:v>
                </c:pt>
                <c:pt idx="212">
                  <c:v>474.41410000000002</c:v>
                </c:pt>
                <c:pt idx="213">
                  <c:v>474.41410000000002</c:v>
                </c:pt>
                <c:pt idx="214">
                  <c:v>474.41410000000002</c:v>
                </c:pt>
                <c:pt idx="215">
                  <c:v>474.41410000000002</c:v>
                </c:pt>
                <c:pt idx="216">
                  <c:v>474.41410000000002</c:v>
                </c:pt>
                <c:pt idx="217">
                  <c:v>474.41410000000002</c:v>
                </c:pt>
                <c:pt idx="218">
                  <c:v>474.41410000000002</c:v>
                </c:pt>
                <c:pt idx="219">
                  <c:v>474.41410000000002</c:v>
                </c:pt>
                <c:pt idx="220">
                  <c:v>474.41410000000002</c:v>
                </c:pt>
                <c:pt idx="221">
                  <c:v>474.41410000000002</c:v>
                </c:pt>
                <c:pt idx="222">
                  <c:v>474.41410000000002</c:v>
                </c:pt>
                <c:pt idx="223">
                  <c:v>474.41410000000002</c:v>
                </c:pt>
                <c:pt idx="224">
                  <c:v>474.41410000000002</c:v>
                </c:pt>
                <c:pt idx="225">
                  <c:v>474.41410000000002</c:v>
                </c:pt>
                <c:pt idx="226">
                  <c:v>474.41410000000002</c:v>
                </c:pt>
                <c:pt idx="227">
                  <c:v>474.41410000000002</c:v>
                </c:pt>
                <c:pt idx="228">
                  <c:v>474.41410000000002</c:v>
                </c:pt>
                <c:pt idx="229">
                  <c:v>474.41410000000002</c:v>
                </c:pt>
                <c:pt idx="230">
                  <c:v>474.41410000000002</c:v>
                </c:pt>
                <c:pt idx="231">
                  <c:v>474.41410000000002</c:v>
                </c:pt>
                <c:pt idx="232">
                  <c:v>474.41410000000002</c:v>
                </c:pt>
                <c:pt idx="233">
                  <c:v>474.41410000000002</c:v>
                </c:pt>
                <c:pt idx="234">
                  <c:v>474.41410000000002</c:v>
                </c:pt>
                <c:pt idx="235">
                  <c:v>474.41410000000002</c:v>
                </c:pt>
                <c:pt idx="236">
                  <c:v>474.41410000000002</c:v>
                </c:pt>
                <c:pt idx="237">
                  <c:v>474.41410000000002</c:v>
                </c:pt>
                <c:pt idx="238">
                  <c:v>474.41410000000002</c:v>
                </c:pt>
                <c:pt idx="239">
                  <c:v>474.41410000000002</c:v>
                </c:pt>
                <c:pt idx="240">
                  <c:v>474.41410000000002</c:v>
                </c:pt>
                <c:pt idx="241">
                  <c:v>474.41410000000002</c:v>
                </c:pt>
                <c:pt idx="242">
                  <c:v>474.58010000000002</c:v>
                </c:pt>
                <c:pt idx="243">
                  <c:v>474.58010000000002</c:v>
                </c:pt>
                <c:pt idx="244">
                  <c:v>474.58019999999999</c:v>
                </c:pt>
                <c:pt idx="245">
                  <c:v>474.58010000000002</c:v>
                </c:pt>
                <c:pt idx="246">
                  <c:v>474.74610000000001</c:v>
                </c:pt>
                <c:pt idx="247">
                  <c:v>474.58010000000002</c:v>
                </c:pt>
                <c:pt idx="248">
                  <c:v>474.58019999999999</c:v>
                </c:pt>
                <c:pt idx="249">
                  <c:v>474.58010000000002</c:v>
                </c:pt>
                <c:pt idx="250">
                  <c:v>474.58010000000002</c:v>
                </c:pt>
                <c:pt idx="251">
                  <c:v>474.41410000000002</c:v>
                </c:pt>
                <c:pt idx="252">
                  <c:v>474.58010000000002</c:v>
                </c:pt>
                <c:pt idx="253">
                  <c:v>474.74610000000001</c:v>
                </c:pt>
                <c:pt idx="254">
                  <c:v>474.74610000000001</c:v>
                </c:pt>
                <c:pt idx="255">
                  <c:v>474.74610000000001</c:v>
                </c:pt>
                <c:pt idx="256">
                  <c:v>474.74610000000001</c:v>
                </c:pt>
                <c:pt idx="257">
                  <c:v>474.74610000000001</c:v>
                </c:pt>
                <c:pt idx="258">
                  <c:v>474.74610000000001</c:v>
                </c:pt>
                <c:pt idx="259">
                  <c:v>474.91210000000001</c:v>
                </c:pt>
                <c:pt idx="260">
                  <c:v>475.07810000000001</c:v>
                </c:pt>
                <c:pt idx="261">
                  <c:v>475.24419999999998</c:v>
                </c:pt>
                <c:pt idx="262">
                  <c:v>475.24419999999998</c:v>
                </c:pt>
                <c:pt idx="263">
                  <c:v>475.24419999999998</c:v>
                </c:pt>
                <c:pt idx="264">
                  <c:v>475.24419999999998</c:v>
                </c:pt>
                <c:pt idx="265">
                  <c:v>475.24419999999998</c:v>
                </c:pt>
                <c:pt idx="266">
                  <c:v>475.24419999999998</c:v>
                </c:pt>
                <c:pt idx="267">
                  <c:v>475.07810000000001</c:v>
                </c:pt>
                <c:pt idx="268">
                  <c:v>475.07810000000001</c:v>
                </c:pt>
                <c:pt idx="269">
                  <c:v>475.07810000000001</c:v>
                </c:pt>
                <c:pt idx="270">
                  <c:v>475.07810000000001</c:v>
                </c:pt>
                <c:pt idx="271">
                  <c:v>475.07810000000001</c:v>
                </c:pt>
                <c:pt idx="272">
                  <c:v>475.24419999999998</c:v>
                </c:pt>
                <c:pt idx="273">
                  <c:v>475.24419999999998</c:v>
                </c:pt>
                <c:pt idx="274">
                  <c:v>475.24419999999998</c:v>
                </c:pt>
                <c:pt idx="275">
                  <c:v>475.24419999999998</c:v>
                </c:pt>
                <c:pt idx="276">
                  <c:v>475.24419999999998</c:v>
                </c:pt>
                <c:pt idx="277">
                  <c:v>475.24419999999998</c:v>
                </c:pt>
                <c:pt idx="278">
                  <c:v>475.24419999999998</c:v>
                </c:pt>
                <c:pt idx="279">
                  <c:v>475.24419999999998</c:v>
                </c:pt>
                <c:pt idx="280">
                  <c:v>475.24419999999998</c:v>
                </c:pt>
                <c:pt idx="281">
                  <c:v>475.24419999999998</c:v>
                </c:pt>
                <c:pt idx="282">
                  <c:v>475.24419999999998</c:v>
                </c:pt>
                <c:pt idx="283">
                  <c:v>475.24419999999998</c:v>
                </c:pt>
                <c:pt idx="284">
                  <c:v>475.24419999999998</c:v>
                </c:pt>
                <c:pt idx="285">
                  <c:v>475.24419999999998</c:v>
                </c:pt>
                <c:pt idx="286">
                  <c:v>475.24419999999998</c:v>
                </c:pt>
                <c:pt idx="287">
                  <c:v>475.24419999999998</c:v>
                </c:pt>
                <c:pt idx="288">
                  <c:v>475.24419999999998</c:v>
                </c:pt>
                <c:pt idx="289">
                  <c:v>475.24419999999998</c:v>
                </c:pt>
                <c:pt idx="290">
                  <c:v>475.24419999999998</c:v>
                </c:pt>
                <c:pt idx="291">
                  <c:v>475.24419999999998</c:v>
                </c:pt>
                <c:pt idx="292">
                  <c:v>475.24419999999998</c:v>
                </c:pt>
                <c:pt idx="293">
                  <c:v>475.24419999999998</c:v>
                </c:pt>
                <c:pt idx="294">
                  <c:v>475.24419999999998</c:v>
                </c:pt>
                <c:pt idx="295">
                  <c:v>475.24419999999998</c:v>
                </c:pt>
                <c:pt idx="296">
                  <c:v>475.24419999999998</c:v>
                </c:pt>
                <c:pt idx="297">
                  <c:v>475.24419999999998</c:v>
                </c:pt>
                <c:pt idx="298">
                  <c:v>475.24419999999998</c:v>
                </c:pt>
                <c:pt idx="299">
                  <c:v>475.24419999999998</c:v>
                </c:pt>
                <c:pt idx="300">
                  <c:v>475.24419999999998</c:v>
                </c:pt>
                <c:pt idx="301">
                  <c:v>475.24419999999998</c:v>
                </c:pt>
                <c:pt idx="302">
                  <c:v>475.24419999999998</c:v>
                </c:pt>
                <c:pt idx="303">
                  <c:v>475.24419999999998</c:v>
                </c:pt>
                <c:pt idx="304">
                  <c:v>475.24419999999998</c:v>
                </c:pt>
                <c:pt idx="305">
                  <c:v>475.24419999999998</c:v>
                </c:pt>
                <c:pt idx="306">
                  <c:v>475.24419999999998</c:v>
                </c:pt>
                <c:pt idx="307">
                  <c:v>475.24419999999998</c:v>
                </c:pt>
                <c:pt idx="308">
                  <c:v>475.24419999999998</c:v>
                </c:pt>
                <c:pt idx="309">
                  <c:v>475.24419999999998</c:v>
                </c:pt>
                <c:pt idx="310">
                  <c:v>475.24419999999998</c:v>
                </c:pt>
                <c:pt idx="311">
                  <c:v>475.24419999999998</c:v>
                </c:pt>
                <c:pt idx="312">
                  <c:v>475.24419999999998</c:v>
                </c:pt>
                <c:pt idx="313">
                  <c:v>475.24419999999998</c:v>
                </c:pt>
                <c:pt idx="314">
                  <c:v>475.24419999999998</c:v>
                </c:pt>
                <c:pt idx="315">
                  <c:v>475.24419999999998</c:v>
                </c:pt>
                <c:pt idx="316">
                  <c:v>475.41019999999997</c:v>
                </c:pt>
                <c:pt idx="317">
                  <c:v>475.41019999999997</c:v>
                </c:pt>
                <c:pt idx="318">
                  <c:v>475.41019999999997</c:v>
                </c:pt>
                <c:pt idx="319">
                  <c:v>475.41019999999997</c:v>
                </c:pt>
                <c:pt idx="320">
                  <c:v>475.41019999999997</c:v>
                </c:pt>
                <c:pt idx="321">
                  <c:v>475.24419999999998</c:v>
                </c:pt>
                <c:pt idx="322">
                  <c:v>475.24419999999998</c:v>
                </c:pt>
                <c:pt idx="323">
                  <c:v>475.24419999999998</c:v>
                </c:pt>
                <c:pt idx="324">
                  <c:v>475.24419999999998</c:v>
                </c:pt>
                <c:pt idx="325">
                  <c:v>475.24419999999998</c:v>
                </c:pt>
                <c:pt idx="326">
                  <c:v>475.24419999999998</c:v>
                </c:pt>
                <c:pt idx="327">
                  <c:v>475.24419999999998</c:v>
                </c:pt>
                <c:pt idx="328">
                  <c:v>475.24419999999998</c:v>
                </c:pt>
                <c:pt idx="329">
                  <c:v>475.24419999999998</c:v>
                </c:pt>
                <c:pt idx="330">
                  <c:v>475.24419999999998</c:v>
                </c:pt>
                <c:pt idx="331">
                  <c:v>475.24419999999998</c:v>
                </c:pt>
                <c:pt idx="332">
                  <c:v>475.24419999999998</c:v>
                </c:pt>
                <c:pt idx="333">
                  <c:v>475.24419999999998</c:v>
                </c:pt>
                <c:pt idx="334">
                  <c:v>475.24419999999998</c:v>
                </c:pt>
                <c:pt idx="335">
                  <c:v>475.24419999999998</c:v>
                </c:pt>
                <c:pt idx="336">
                  <c:v>475.24419999999998</c:v>
                </c:pt>
                <c:pt idx="337">
                  <c:v>475.24419999999998</c:v>
                </c:pt>
                <c:pt idx="338">
                  <c:v>475.24419999999998</c:v>
                </c:pt>
                <c:pt idx="339">
                  <c:v>475.24419999999998</c:v>
                </c:pt>
                <c:pt idx="340">
                  <c:v>475.24419999999998</c:v>
                </c:pt>
                <c:pt idx="341">
                  <c:v>475.24419999999998</c:v>
                </c:pt>
                <c:pt idx="342">
                  <c:v>475.24419999999998</c:v>
                </c:pt>
                <c:pt idx="343">
                  <c:v>475.24419999999998</c:v>
                </c:pt>
                <c:pt idx="344">
                  <c:v>475.24419999999998</c:v>
                </c:pt>
                <c:pt idx="345">
                  <c:v>475.41019999999997</c:v>
                </c:pt>
                <c:pt idx="346">
                  <c:v>475.41019999999997</c:v>
                </c:pt>
                <c:pt idx="347">
                  <c:v>475.41019999999997</c:v>
                </c:pt>
                <c:pt idx="348">
                  <c:v>475.41019999999997</c:v>
                </c:pt>
                <c:pt idx="349">
                  <c:v>475.41019999999997</c:v>
                </c:pt>
                <c:pt idx="350">
                  <c:v>475.41019999999997</c:v>
                </c:pt>
                <c:pt idx="351">
                  <c:v>475.41019999999997</c:v>
                </c:pt>
                <c:pt idx="352">
                  <c:v>475.41019999999997</c:v>
                </c:pt>
                <c:pt idx="353">
                  <c:v>475.41019999999997</c:v>
                </c:pt>
                <c:pt idx="354">
                  <c:v>475.41019999999997</c:v>
                </c:pt>
                <c:pt idx="355">
                  <c:v>475.24419999999998</c:v>
                </c:pt>
                <c:pt idx="356">
                  <c:v>475.24419999999998</c:v>
                </c:pt>
                <c:pt idx="357">
                  <c:v>475.24419999999998</c:v>
                </c:pt>
                <c:pt idx="358">
                  <c:v>475.24419999999998</c:v>
                </c:pt>
                <c:pt idx="359">
                  <c:v>475.24419999999998</c:v>
                </c:pt>
                <c:pt idx="360">
                  <c:v>475.41019999999997</c:v>
                </c:pt>
                <c:pt idx="361">
                  <c:v>475.41019999999997</c:v>
                </c:pt>
                <c:pt idx="362">
                  <c:v>475.41019999999997</c:v>
                </c:pt>
                <c:pt idx="363">
                  <c:v>475.41019999999997</c:v>
                </c:pt>
                <c:pt idx="364">
                  <c:v>475.41019999999997</c:v>
                </c:pt>
                <c:pt idx="365">
                  <c:v>475.41019999999997</c:v>
                </c:pt>
                <c:pt idx="366">
                  <c:v>475.41019999999997</c:v>
                </c:pt>
                <c:pt idx="367">
                  <c:v>475.41019999999997</c:v>
                </c:pt>
                <c:pt idx="368">
                  <c:v>475.41019999999997</c:v>
                </c:pt>
                <c:pt idx="369">
                  <c:v>475.41019999999997</c:v>
                </c:pt>
                <c:pt idx="370">
                  <c:v>475.24419999999998</c:v>
                </c:pt>
                <c:pt idx="371">
                  <c:v>475.24419999999998</c:v>
                </c:pt>
                <c:pt idx="372">
                  <c:v>475.41019999999997</c:v>
                </c:pt>
                <c:pt idx="373">
                  <c:v>475.57619999999997</c:v>
                </c:pt>
                <c:pt idx="374">
                  <c:v>475.74220000000003</c:v>
                </c:pt>
                <c:pt idx="375">
                  <c:v>475.90820000000002</c:v>
                </c:pt>
                <c:pt idx="376">
                  <c:v>476.07429999999999</c:v>
                </c:pt>
                <c:pt idx="377">
                  <c:v>476.07429999999999</c:v>
                </c:pt>
                <c:pt idx="378">
                  <c:v>476.07429999999999</c:v>
                </c:pt>
                <c:pt idx="379">
                  <c:v>476.07429999999999</c:v>
                </c:pt>
                <c:pt idx="380">
                  <c:v>475.90820000000002</c:v>
                </c:pt>
                <c:pt idx="381">
                  <c:v>475.74220000000003</c:v>
                </c:pt>
                <c:pt idx="382">
                  <c:v>475.74220000000003</c:v>
                </c:pt>
                <c:pt idx="383">
                  <c:v>475.74220000000003</c:v>
                </c:pt>
                <c:pt idx="384">
                  <c:v>475.74220000000003</c:v>
                </c:pt>
                <c:pt idx="385">
                  <c:v>475.90820000000002</c:v>
                </c:pt>
                <c:pt idx="386">
                  <c:v>476.07429999999999</c:v>
                </c:pt>
                <c:pt idx="387">
                  <c:v>476.07429999999999</c:v>
                </c:pt>
                <c:pt idx="388">
                  <c:v>476.07429999999999</c:v>
                </c:pt>
                <c:pt idx="389">
                  <c:v>476.07429999999999</c:v>
                </c:pt>
                <c:pt idx="390">
                  <c:v>475.90820000000002</c:v>
                </c:pt>
                <c:pt idx="391">
                  <c:v>475.90820000000002</c:v>
                </c:pt>
                <c:pt idx="392">
                  <c:v>475.9083</c:v>
                </c:pt>
                <c:pt idx="393">
                  <c:v>475.90820000000002</c:v>
                </c:pt>
                <c:pt idx="394">
                  <c:v>475.90820000000002</c:v>
                </c:pt>
                <c:pt idx="395">
                  <c:v>476.07429999999999</c:v>
                </c:pt>
                <c:pt idx="396">
                  <c:v>476.07429999999999</c:v>
                </c:pt>
                <c:pt idx="397">
                  <c:v>476.07429999999999</c:v>
                </c:pt>
                <c:pt idx="398">
                  <c:v>476.07429999999999</c:v>
                </c:pt>
                <c:pt idx="399">
                  <c:v>476.07429999999999</c:v>
                </c:pt>
                <c:pt idx="400">
                  <c:v>476.07429999999999</c:v>
                </c:pt>
                <c:pt idx="401">
                  <c:v>476.07429999999999</c:v>
                </c:pt>
                <c:pt idx="402">
                  <c:v>476.07429999999999</c:v>
                </c:pt>
                <c:pt idx="403">
                  <c:v>476.07429999999999</c:v>
                </c:pt>
                <c:pt idx="404">
                  <c:v>476.07429999999999</c:v>
                </c:pt>
                <c:pt idx="405">
                  <c:v>476.07429999999999</c:v>
                </c:pt>
                <c:pt idx="406">
                  <c:v>476.07429999999999</c:v>
                </c:pt>
                <c:pt idx="407">
                  <c:v>476.07429999999999</c:v>
                </c:pt>
                <c:pt idx="408">
                  <c:v>476.07429999999999</c:v>
                </c:pt>
                <c:pt idx="409">
                  <c:v>476.07429999999999</c:v>
                </c:pt>
                <c:pt idx="410">
                  <c:v>476.07429999999999</c:v>
                </c:pt>
                <c:pt idx="411">
                  <c:v>476.07429999999999</c:v>
                </c:pt>
                <c:pt idx="412">
                  <c:v>476.07429999999999</c:v>
                </c:pt>
                <c:pt idx="413">
                  <c:v>476.07429999999999</c:v>
                </c:pt>
                <c:pt idx="414">
                  <c:v>476.07429999999999</c:v>
                </c:pt>
                <c:pt idx="415">
                  <c:v>476.07429999999999</c:v>
                </c:pt>
                <c:pt idx="416">
                  <c:v>476.07429999999999</c:v>
                </c:pt>
                <c:pt idx="417">
                  <c:v>476.07429999999999</c:v>
                </c:pt>
                <c:pt idx="418">
                  <c:v>476.07429999999999</c:v>
                </c:pt>
                <c:pt idx="419">
                  <c:v>476.07429999999999</c:v>
                </c:pt>
                <c:pt idx="420">
                  <c:v>476.07429999999999</c:v>
                </c:pt>
                <c:pt idx="421">
                  <c:v>476.07429999999999</c:v>
                </c:pt>
                <c:pt idx="422">
                  <c:v>476.07429999999999</c:v>
                </c:pt>
                <c:pt idx="423">
                  <c:v>476.07429999999999</c:v>
                </c:pt>
                <c:pt idx="424">
                  <c:v>476.07429999999999</c:v>
                </c:pt>
                <c:pt idx="425">
                  <c:v>476.07429999999999</c:v>
                </c:pt>
                <c:pt idx="426">
                  <c:v>476.07429999999999</c:v>
                </c:pt>
                <c:pt idx="427">
                  <c:v>476.07429999999999</c:v>
                </c:pt>
                <c:pt idx="428">
                  <c:v>476.07429999999999</c:v>
                </c:pt>
                <c:pt idx="429">
                  <c:v>476.07429999999999</c:v>
                </c:pt>
                <c:pt idx="430">
                  <c:v>476.07429999999999</c:v>
                </c:pt>
                <c:pt idx="431">
                  <c:v>476.07429999999999</c:v>
                </c:pt>
                <c:pt idx="432">
                  <c:v>476.07429999999999</c:v>
                </c:pt>
                <c:pt idx="433">
                  <c:v>476.07429999999999</c:v>
                </c:pt>
                <c:pt idx="434">
                  <c:v>476.07429999999999</c:v>
                </c:pt>
                <c:pt idx="435">
                  <c:v>476.07429999999999</c:v>
                </c:pt>
                <c:pt idx="436">
                  <c:v>476.07429999999999</c:v>
                </c:pt>
                <c:pt idx="437">
                  <c:v>476.07429999999999</c:v>
                </c:pt>
                <c:pt idx="438">
                  <c:v>476.07429999999999</c:v>
                </c:pt>
                <c:pt idx="439">
                  <c:v>476.07429999999999</c:v>
                </c:pt>
                <c:pt idx="440">
                  <c:v>476.07429999999999</c:v>
                </c:pt>
                <c:pt idx="441">
                  <c:v>476.07429999999999</c:v>
                </c:pt>
                <c:pt idx="442">
                  <c:v>476.07429999999999</c:v>
                </c:pt>
                <c:pt idx="443">
                  <c:v>476.07429999999999</c:v>
                </c:pt>
                <c:pt idx="444">
                  <c:v>476.07429999999999</c:v>
                </c:pt>
                <c:pt idx="445">
                  <c:v>476.07429999999999</c:v>
                </c:pt>
                <c:pt idx="446">
                  <c:v>476.07429999999999</c:v>
                </c:pt>
                <c:pt idx="447">
                  <c:v>476.07429999999999</c:v>
                </c:pt>
                <c:pt idx="448">
                  <c:v>476.07429999999999</c:v>
                </c:pt>
                <c:pt idx="449">
                  <c:v>476.07429999999999</c:v>
                </c:pt>
                <c:pt idx="450">
                  <c:v>476.07429999999999</c:v>
                </c:pt>
                <c:pt idx="451">
                  <c:v>476.07429999999999</c:v>
                </c:pt>
                <c:pt idx="452">
                  <c:v>476.07429999999999</c:v>
                </c:pt>
                <c:pt idx="453">
                  <c:v>476.07429999999999</c:v>
                </c:pt>
                <c:pt idx="454">
                  <c:v>476.07429999999999</c:v>
                </c:pt>
                <c:pt idx="455">
                  <c:v>476.07429999999999</c:v>
                </c:pt>
                <c:pt idx="456">
                  <c:v>476.07429999999999</c:v>
                </c:pt>
                <c:pt idx="457">
                  <c:v>476.07429999999999</c:v>
                </c:pt>
                <c:pt idx="458">
                  <c:v>476.07429999999999</c:v>
                </c:pt>
                <c:pt idx="459">
                  <c:v>476.07429999999999</c:v>
                </c:pt>
                <c:pt idx="460">
                  <c:v>476.07429999999999</c:v>
                </c:pt>
                <c:pt idx="461">
                  <c:v>476.07429999999999</c:v>
                </c:pt>
                <c:pt idx="462">
                  <c:v>476.07429999999999</c:v>
                </c:pt>
                <c:pt idx="463">
                  <c:v>476.07429999999999</c:v>
                </c:pt>
                <c:pt idx="464">
                  <c:v>476.07429999999999</c:v>
                </c:pt>
                <c:pt idx="465">
                  <c:v>476.07429999999999</c:v>
                </c:pt>
                <c:pt idx="466">
                  <c:v>476.07429999999999</c:v>
                </c:pt>
                <c:pt idx="467">
                  <c:v>476.07429999999999</c:v>
                </c:pt>
                <c:pt idx="468">
                  <c:v>476.07429999999999</c:v>
                </c:pt>
                <c:pt idx="469">
                  <c:v>476.07429999999999</c:v>
                </c:pt>
                <c:pt idx="470">
                  <c:v>476.07429999999999</c:v>
                </c:pt>
                <c:pt idx="471">
                  <c:v>476.07429999999999</c:v>
                </c:pt>
                <c:pt idx="472">
                  <c:v>476.07429999999999</c:v>
                </c:pt>
                <c:pt idx="473">
                  <c:v>476.07429999999999</c:v>
                </c:pt>
                <c:pt idx="474">
                  <c:v>476.07429999999999</c:v>
                </c:pt>
                <c:pt idx="475">
                  <c:v>476.07429999999999</c:v>
                </c:pt>
                <c:pt idx="476">
                  <c:v>476.07429999999999</c:v>
                </c:pt>
                <c:pt idx="477">
                  <c:v>476.07429999999999</c:v>
                </c:pt>
                <c:pt idx="478">
                  <c:v>476.07429999999999</c:v>
                </c:pt>
                <c:pt idx="479">
                  <c:v>476.07429999999999</c:v>
                </c:pt>
                <c:pt idx="480">
                  <c:v>476.07429999999999</c:v>
                </c:pt>
                <c:pt idx="481">
                  <c:v>476.07429999999999</c:v>
                </c:pt>
                <c:pt idx="482">
                  <c:v>476.07429999999999</c:v>
                </c:pt>
                <c:pt idx="483">
                  <c:v>476.07429999999999</c:v>
                </c:pt>
                <c:pt idx="484">
                  <c:v>476.07429999999999</c:v>
                </c:pt>
                <c:pt idx="485">
                  <c:v>476.07429999999999</c:v>
                </c:pt>
                <c:pt idx="486">
                  <c:v>476.07429999999999</c:v>
                </c:pt>
                <c:pt idx="487">
                  <c:v>476.07429999999999</c:v>
                </c:pt>
                <c:pt idx="488">
                  <c:v>476.07429999999999</c:v>
                </c:pt>
                <c:pt idx="489">
                  <c:v>476.07429999999999</c:v>
                </c:pt>
                <c:pt idx="490">
                  <c:v>476.07429999999999</c:v>
                </c:pt>
                <c:pt idx="491">
                  <c:v>476.07429999999999</c:v>
                </c:pt>
                <c:pt idx="492">
                  <c:v>476.07429999999999</c:v>
                </c:pt>
                <c:pt idx="493">
                  <c:v>476.07429999999999</c:v>
                </c:pt>
                <c:pt idx="494">
                  <c:v>476.07429999999999</c:v>
                </c:pt>
                <c:pt idx="495">
                  <c:v>476.07429999999999</c:v>
                </c:pt>
                <c:pt idx="496">
                  <c:v>476.07429999999999</c:v>
                </c:pt>
                <c:pt idx="497">
                  <c:v>476.07429999999999</c:v>
                </c:pt>
                <c:pt idx="498">
                  <c:v>476.07429999999999</c:v>
                </c:pt>
                <c:pt idx="499">
                  <c:v>476.07429999999999</c:v>
                </c:pt>
                <c:pt idx="500">
                  <c:v>476.07429999999999</c:v>
                </c:pt>
                <c:pt idx="501">
                  <c:v>476.07429999999999</c:v>
                </c:pt>
                <c:pt idx="502">
                  <c:v>476.07429999999999</c:v>
                </c:pt>
                <c:pt idx="503">
                  <c:v>476.07429999999999</c:v>
                </c:pt>
                <c:pt idx="504">
                  <c:v>476.07429999999999</c:v>
                </c:pt>
                <c:pt idx="505">
                  <c:v>476.07429999999999</c:v>
                </c:pt>
                <c:pt idx="506">
                  <c:v>476.07429999999999</c:v>
                </c:pt>
                <c:pt idx="507">
                  <c:v>476.07429999999999</c:v>
                </c:pt>
                <c:pt idx="508">
                  <c:v>476.07429999999999</c:v>
                </c:pt>
                <c:pt idx="509">
                  <c:v>476.07429999999999</c:v>
                </c:pt>
                <c:pt idx="510">
                  <c:v>476.07429999999999</c:v>
                </c:pt>
                <c:pt idx="511">
                  <c:v>476.07429999999999</c:v>
                </c:pt>
                <c:pt idx="512">
                  <c:v>476.07429999999999</c:v>
                </c:pt>
                <c:pt idx="513">
                  <c:v>476.07429999999999</c:v>
                </c:pt>
                <c:pt idx="514">
                  <c:v>476.24020000000002</c:v>
                </c:pt>
                <c:pt idx="515">
                  <c:v>476.24020000000002</c:v>
                </c:pt>
                <c:pt idx="516">
                  <c:v>476.24029999999999</c:v>
                </c:pt>
                <c:pt idx="517">
                  <c:v>476.24020000000002</c:v>
                </c:pt>
                <c:pt idx="518">
                  <c:v>476.24020000000002</c:v>
                </c:pt>
                <c:pt idx="519">
                  <c:v>476.07429999999999</c:v>
                </c:pt>
                <c:pt idx="520">
                  <c:v>476.07429999999999</c:v>
                </c:pt>
                <c:pt idx="521">
                  <c:v>476.07429999999999</c:v>
                </c:pt>
                <c:pt idx="522">
                  <c:v>476.07429999999999</c:v>
                </c:pt>
                <c:pt idx="523">
                  <c:v>476.07429999999999</c:v>
                </c:pt>
                <c:pt idx="524">
                  <c:v>476.07429999999999</c:v>
                </c:pt>
                <c:pt idx="525">
                  <c:v>476.07429999999999</c:v>
                </c:pt>
                <c:pt idx="526">
                  <c:v>476.07429999999999</c:v>
                </c:pt>
                <c:pt idx="527">
                  <c:v>476.07429999999999</c:v>
                </c:pt>
                <c:pt idx="528">
                  <c:v>476.07429999999999</c:v>
                </c:pt>
                <c:pt idx="529">
                  <c:v>476.07429999999999</c:v>
                </c:pt>
                <c:pt idx="530">
                  <c:v>476.07429999999999</c:v>
                </c:pt>
                <c:pt idx="531">
                  <c:v>476.07429999999999</c:v>
                </c:pt>
                <c:pt idx="532">
                  <c:v>476.24020000000002</c:v>
                </c:pt>
                <c:pt idx="533">
                  <c:v>476.40629999999999</c:v>
                </c:pt>
                <c:pt idx="534">
                  <c:v>476.40629999999999</c:v>
                </c:pt>
                <c:pt idx="535">
                  <c:v>476.57229999999998</c:v>
                </c:pt>
                <c:pt idx="536">
                  <c:v>476.73829999999998</c:v>
                </c:pt>
                <c:pt idx="537">
                  <c:v>476.57229999999998</c:v>
                </c:pt>
                <c:pt idx="538">
                  <c:v>476.40629999999999</c:v>
                </c:pt>
                <c:pt idx="539">
                  <c:v>476.57229999999998</c:v>
                </c:pt>
                <c:pt idx="540">
                  <c:v>474.58010000000002</c:v>
                </c:pt>
                <c:pt idx="541">
                  <c:v>474.41410000000002</c:v>
                </c:pt>
                <c:pt idx="542">
                  <c:v>474.41410000000002</c:v>
                </c:pt>
                <c:pt idx="543">
                  <c:v>472.58789999999999</c:v>
                </c:pt>
                <c:pt idx="544">
                  <c:v>472.58789999999999</c:v>
                </c:pt>
                <c:pt idx="545">
                  <c:v>474.24810000000002</c:v>
                </c:pt>
                <c:pt idx="546">
                  <c:v>471.25979999999998</c:v>
                </c:pt>
                <c:pt idx="547">
                  <c:v>471.42579999999998</c:v>
                </c:pt>
                <c:pt idx="548">
                  <c:v>473.41800000000001</c:v>
                </c:pt>
                <c:pt idx="549">
                  <c:v>473.25200000000001</c:v>
                </c:pt>
                <c:pt idx="550">
                  <c:v>469.43360000000001</c:v>
                </c:pt>
                <c:pt idx="551">
                  <c:v>472.42189999999999</c:v>
                </c:pt>
                <c:pt idx="552">
                  <c:v>470.76170000000002</c:v>
                </c:pt>
                <c:pt idx="553">
                  <c:v>462.62700000000001</c:v>
                </c:pt>
                <c:pt idx="554">
                  <c:v>462.79300000000001</c:v>
                </c:pt>
                <c:pt idx="555">
                  <c:v>466.7774</c:v>
                </c:pt>
                <c:pt idx="556">
                  <c:v>464.45310000000001</c:v>
                </c:pt>
                <c:pt idx="557">
                  <c:v>460.30270000000002</c:v>
                </c:pt>
                <c:pt idx="558">
                  <c:v>468.2715</c:v>
                </c:pt>
                <c:pt idx="559">
                  <c:v>468.10550000000001</c:v>
                </c:pt>
                <c:pt idx="560">
                  <c:v>460.13670000000002</c:v>
                </c:pt>
                <c:pt idx="561">
                  <c:v>453.82810000000001</c:v>
                </c:pt>
                <c:pt idx="562">
                  <c:v>455.32229999999998</c:v>
                </c:pt>
                <c:pt idx="563">
                  <c:v>444.86329999999998</c:v>
                </c:pt>
                <c:pt idx="564">
                  <c:v>438.72070000000002</c:v>
                </c:pt>
                <c:pt idx="565">
                  <c:v>441.21089999999998</c:v>
                </c:pt>
                <c:pt idx="566">
                  <c:v>439.71679999999998</c:v>
                </c:pt>
                <c:pt idx="567">
                  <c:v>427.92970000000003</c:v>
                </c:pt>
                <c:pt idx="568">
                  <c:v>429.5899</c:v>
                </c:pt>
                <c:pt idx="569">
                  <c:v>419.1309</c:v>
                </c:pt>
                <c:pt idx="570">
                  <c:v>413.6524</c:v>
                </c:pt>
                <c:pt idx="571">
                  <c:v>411.32810000000001</c:v>
                </c:pt>
                <c:pt idx="572">
                  <c:v>417.80270000000002</c:v>
                </c:pt>
                <c:pt idx="573">
                  <c:v>416.14260000000002</c:v>
                </c:pt>
                <c:pt idx="574">
                  <c:v>422.61720000000003</c:v>
                </c:pt>
                <c:pt idx="575">
                  <c:v>417.13869999999997</c:v>
                </c:pt>
                <c:pt idx="576">
                  <c:v>417.96879999999999</c:v>
                </c:pt>
                <c:pt idx="577">
                  <c:v>412.65629999999999</c:v>
                </c:pt>
                <c:pt idx="578">
                  <c:v>404.02339999999998</c:v>
                </c:pt>
                <c:pt idx="579">
                  <c:v>406.67970000000003</c:v>
                </c:pt>
                <c:pt idx="580">
                  <c:v>408.83789999999999</c:v>
                </c:pt>
                <c:pt idx="581">
                  <c:v>406.51369999999997</c:v>
                </c:pt>
                <c:pt idx="582">
                  <c:v>406.51369999999997</c:v>
                </c:pt>
                <c:pt idx="583">
                  <c:v>410.99610000000001</c:v>
                </c:pt>
                <c:pt idx="584">
                  <c:v>402.03129999999999</c:v>
                </c:pt>
                <c:pt idx="585">
                  <c:v>403.1934</c:v>
                </c:pt>
                <c:pt idx="586">
                  <c:v>400.70310000000001</c:v>
                </c:pt>
                <c:pt idx="587">
                  <c:v>397.54880000000003</c:v>
                </c:pt>
                <c:pt idx="588">
                  <c:v>392.90039999999999</c:v>
                </c:pt>
                <c:pt idx="589">
                  <c:v>396.71879999999999</c:v>
                </c:pt>
                <c:pt idx="590">
                  <c:v>391.07420000000002</c:v>
                </c:pt>
                <c:pt idx="591">
                  <c:v>393.39839999999998</c:v>
                </c:pt>
                <c:pt idx="592">
                  <c:v>393.73050000000001</c:v>
                </c:pt>
                <c:pt idx="593">
                  <c:v>392.23630000000003</c:v>
                </c:pt>
                <c:pt idx="594">
                  <c:v>388.25200000000001</c:v>
                </c:pt>
                <c:pt idx="595">
                  <c:v>386.42579999999998</c:v>
                </c:pt>
                <c:pt idx="596">
                  <c:v>377.959</c:v>
                </c:pt>
                <c:pt idx="597">
                  <c:v>376.6309</c:v>
                </c:pt>
                <c:pt idx="598">
                  <c:v>378.95510000000002</c:v>
                </c:pt>
                <c:pt idx="599">
                  <c:v>369.99020000000002</c:v>
                </c:pt>
                <c:pt idx="600">
                  <c:v>368.66210000000001</c:v>
                </c:pt>
                <c:pt idx="601">
                  <c:v>368.66210000000001</c:v>
                </c:pt>
                <c:pt idx="602">
                  <c:v>366.66989999999998</c:v>
                </c:pt>
                <c:pt idx="603">
                  <c:v>366.83589999999998</c:v>
                </c:pt>
                <c:pt idx="604">
                  <c:v>376.6309</c:v>
                </c:pt>
                <c:pt idx="605">
                  <c:v>372.48050000000001</c:v>
                </c:pt>
                <c:pt idx="606">
                  <c:v>370.82029999999997</c:v>
                </c:pt>
                <c:pt idx="607">
                  <c:v>377.29489999999998</c:v>
                </c:pt>
                <c:pt idx="608">
                  <c:v>372.6465</c:v>
                </c:pt>
                <c:pt idx="609">
                  <c:v>368.33010000000002</c:v>
                </c:pt>
                <c:pt idx="610">
                  <c:v>366.83600000000001</c:v>
                </c:pt>
                <c:pt idx="611">
                  <c:v>367.334</c:v>
                </c:pt>
                <c:pt idx="612">
                  <c:v>356.04489999999998</c:v>
                </c:pt>
                <c:pt idx="613">
                  <c:v>352.72460000000001</c:v>
                </c:pt>
                <c:pt idx="614">
                  <c:v>356.21089999999998</c:v>
                </c:pt>
                <c:pt idx="615">
                  <c:v>362.51949999999999</c:v>
                </c:pt>
                <c:pt idx="616">
                  <c:v>361.52339999999998</c:v>
                </c:pt>
                <c:pt idx="617">
                  <c:v>361.02539999999999</c:v>
                </c:pt>
                <c:pt idx="618">
                  <c:v>364.84379999999999</c:v>
                </c:pt>
                <c:pt idx="619">
                  <c:v>353.72070000000002</c:v>
                </c:pt>
                <c:pt idx="620">
                  <c:v>350.56639999999999</c:v>
                </c:pt>
                <c:pt idx="621">
                  <c:v>349.23829999999998</c:v>
                </c:pt>
                <c:pt idx="622">
                  <c:v>350.56639999999999</c:v>
                </c:pt>
                <c:pt idx="623">
                  <c:v>349.23829999999998</c:v>
                </c:pt>
                <c:pt idx="624">
                  <c:v>350.73239999999998</c:v>
                </c:pt>
                <c:pt idx="625">
                  <c:v>348.24220000000003</c:v>
                </c:pt>
                <c:pt idx="626">
                  <c:v>347.41210000000001</c:v>
                </c:pt>
                <c:pt idx="627">
                  <c:v>338.61329999999998</c:v>
                </c:pt>
                <c:pt idx="628">
                  <c:v>334.96089999999998</c:v>
                </c:pt>
                <c:pt idx="629">
                  <c:v>328.98439999999999</c:v>
                </c:pt>
                <c:pt idx="630">
                  <c:v>327.82229999999998</c:v>
                </c:pt>
                <c:pt idx="631">
                  <c:v>320.84960000000001</c:v>
                </c:pt>
                <c:pt idx="632">
                  <c:v>326.32810000000001</c:v>
                </c:pt>
                <c:pt idx="633">
                  <c:v>323.67189999999999</c:v>
                </c:pt>
                <c:pt idx="634">
                  <c:v>330.1465</c:v>
                </c:pt>
                <c:pt idx="635">
                  <c:v>329.31639999999999</c:v>
                </c:pt>
                <c:pt idx="636">
                  <c:v>335.12700000000001</c:v>
                </c:pt>
                <c:pt idx="637">
                  <c:v>333.46679999999998</c:v>
                </c:pt>
                <c:pt idx="638">
                  <c:v>332.80270000000002</c:v>
                </c:pt>
                <c:pt idx="639">
                  <c:v>325.49810000000002</c:v>
                </c:pt>
                <c:pt idx="640">
                  <c:v>318.69139999999999</c:v>
                </c:pt>
                <c:pt idx="641">
                  <c:v>314.87310000000002</c:v>
                </c:pt>
                <c:pt idx="642">
                  <c:v>318.0274</c:v>
                </c:pt>
                <c:pt idx="643">
                  <c:v>316.86520000000002</c:v>
                </c:pt>
                <c:pt idx="644">
                  <c:v>316.53320000000002</c:v>
                </c:pt>
                <c:pt idx="645">
                  <c:v>321.84570000000002</c:v>
                </c:pt>
                <c:pt idx="646">
                  <c:v>319.8535</c:v>
                </c:pt>
                <c:pt idx="647">
                  <c:v>313.54489999999998</c:v>
                </c:pt>
                <c:pt idx="648">
                  <c:v>306.24020000000002</c:v>
                </c:pt>
                <c:pt idx="649">
                  <c:v>305.57619999999997</c:v>
                </c:pt>
                <c:pt idx="650">
                  <c:v>299.43360000000001</c:v>
                </c:pt>
                <c:pt idx="651">
                  <c:v>300.26369999999997</c:v>
                </c:pt>
                <c:pt idx="652">
                  <c:v>297.27539999999999</c:v>
                </c:pt>
                <c:pt idx="653">
                  <c:v>304.24810000000002</c:v>
                </c:pt>
                <c:pt idx="654">
                  <c:v>298.2715</c:v>
                </c:pt>
                <c:pt idx="655">
                  <c:v>298.76949999999999</c:v>
                </c:pt>
                <c:pt idx="656">
                  <c:v>292.12889999999999</c:v>
                </c:pt>
                <c:pt idx="657">
                  <c:v>292.46089999999998</c:v>
                </c:pt>
                <c:pt idx="658">
                  <c:v>287.6465</c:v>
                </c:pt>
                <c:pt idx="659">
                  <c:v>294.61919999999998</c:v>
                </c:pt>
                <c:pt idx="660">
                  <c:v>298.2715</c:v>
                </c:pt>
                <c:pt idx="661">
                  <c:v>296.7774</c:v>
                </c:pt>
                <c:pt idx="662">
                  <c:v>300.26369999999997</c:v>
                </c:pt>
                <c:pt idx="663">
                  <c:v>299.26760000000002</c:v>
                </c:pt>
                <c:pt idx="664">
                  <c:v>292.46089999999998</c:v>
                </c:pt>
                <c:pt idx="665">
                  <c:v>286.1524</c:v>
                </c:pt>
                <c:pt idx="666">
                  <c:v>289.14060000000001</c:v>
                </c:pt>
                <c:pt idx="667">
                  <c:v>285.65429999999998</c:v>
                </c:pt>
                <c:pt idx="668">
                  <c:v>288.97460000000001</c:v>
                </c:pt>
                <c:pt idx="669">
                  <c:v>289.97070000000002</c:v>
                </c:pt>
                <c:pt idx="670">
                  <c:v>293.95510000000002</c:v>
                </c:pt>
                <c:pt idx="671">
                  <c:v>293.78910000000002</c:v>
                </c:pt>
                <c:pt idx="672">
                  <c:v>290.96679999999998</c:v>
                </c:pt>
                <c:pt idx="673">
                  <c:v>288.31060000000002</c:v>
                </c:pt>
                <c:pt idx="674">
                  <c:v>290.30270000000002</c:v>
                </c:pt>
                <c:pt idx="675">
                  <c:v>287.14839999999998</c:v>
                </c:pt>
                <c:pt idx="676">
                  <c:v>283.99419999999998</c:v>
                </c:pt>
                <c:pt idx="677">
                  <c:v>282.334</c:v>
                </c:pt>
                <c:pt idx="678">
                  <c:v>280.00979999999998</c:v>
                </c:pt>
                <c:pt idx="679">
                  <c:v>279.84379999999999</c:v>
                </c:pt>
                <c:pt idx="680">
                  <c:v>277.51949999999999</c:v>
                </c:pt>
                <c:pt idx="681">
                  <c:v>273.86720000000003</c:v>
                </c:pt>
                <c:pt idx="682">
                  <c:v>271.709</c:v>
                </c:pt>
                <c:pt idx="683">
                  <c:v>275.85939999999999</c:v>
                </c:pt>
                <c:pt idx="684">
                  <c:v>269.55079999999998</c:v>
                </c:pt>
                <c:pt idx="685">
                  <c:v>265.40039999999999</c:v>
                </c:pt>
                <c:pt idx="686">
                  <c:v>266.23050000000001</c:v>
                </c:pt>
                <c:pt idx="687">
                  <c:v>266.89449999999999</c:v>
                </c:pt>
                <c:pt idx="688">
                  <c:v>257.59769999999997</c:v>
                </c:pt>
                <c:pt idx="689">
                  <c:v>255.60550000000001</c:v>
                </c:pt>
                <c:pt idx="690">
                  <c:v>261.58210000000003</c:v>
                </c:pt>
                <c:pt idx="691">
                  <c:v>264.40429999999998</c:v>
                </c:pt>
                <c:pt idx="692">
                  <c:v>264.40429999999998</c:v>
                </c:pt>
                <c:pt idx="693">
                  <c:v>268.05669999999998</c:v>
                </c:pt>
                <c:pt idx="694">
                  <c:v>269.38479999999998</c:v>
                </c:pt>
                <c:pt idx="695">
                  <c:v>264.40429999999998</c:v>
                </c:pt>
                <c:pt idx="696">
                  <c:v>261.58199999999999</c:v>
                </c:pt>
                <c:pt idx="697">
                  <c:v>257.59769999999997</c:v>
                </c:pt>
                <c:pt idx="698">
                  <c:v>257.59769999999997</c:v>
                </c:pt>
                <c:pt idx="699">
                  <c:v>259.7559</c:v>
                </c:pt>
                <c:pt idx="700">
                  <c:v>258.92579999999998</c:v>
                </c:pt>
                <c:pt idx="701">
                  <c:v>255.9375</c:v>
                </c:pt>
                <c:pt idx="702">
                  <c:v>255.9375</c:v>
                </c:pt>
                <c:pt idx="703">
                  <c:v>255.9375</c:v>
                </c:pt>
                <c:pt idx="704">
                  <c:v>255.10740000000001</c:v>
                </c:pt>
                <c:pt idx="705">
                  <c:v>255.10740000000001</c:v>
                </c:pt>
                <c:pt idx="706">
                  <c:v>257.26560000000001</c:v>
                </c:pt>
                <c:pt idx="707">
                  <c:v>259.25779999999997</c:v>
                </c:pt>
                <c:pt idx="708">
                  <c:v>255.27350000000001</c:v>
                </c:pt>
                <c:pt idx="709">
                  <c:v>244.48240000000001</c:v>
                </c:pt>
                <c:pt idx="710">
                  <c:v>240.3321</c:v>
                </c:pt>
                <c:pt idx="711">
                  <c:v>236.1816</c:v>
                </c:pt>
                <c:pt idx="712">
                  <c:v>231.3672</c:v>
                </c:pt>
                <c:pt idx="713">
                  <c:v>225.39070000000001</c:v>
                </c:pt>
                <c:pt idx="714">
                  <c:v>230.03909999999999</c:v>
                </c:pt>
                <c:pt idx="715">
                  <c:v>233.1934</c:v>
                </c:pt>
                <c:pt idx="716">
                  <c:v>233.85740000000001</c:v>
                </c:pt>
                <c:pt idx="717">
                  <c:v>235.51759999999999</c:v>
                </c:pt>
                <c:pt idx="718">
                  <c:v>237.67580000000001</c:v>
                </c:pt>
                <c:pt idx="719">
                  <c:v>237.34370000000001</c:v>
                </c:pt>
                <c:pt idx="720">
                  <c:v>232.36330000000001</c:v>
                </c:pt>
                <c:pt idx="721">
                  <c:v>233.85740000000001</c:v>
                </c:pt>
                <c:pt idx="722">
                  <c:v>230.70310000000001</c:v>
                </c:pt>
                <c:pt idx="723">
                  <c:v>234.8535</c:v>
                </c:pt>
                <c:pt idx="724">
                  <c:v>234.8535</c:v>
                </c:pt>
                <c:pt idx="725">
                  <c:v>234.6875</c:v>
                </c:pt>
                <c:pt idx="726">
                  <c:v>230.37110000000001</c:v>
                </c:pt>
                <c:pt idx="727">
                  <c:v>233.69139999999999</c:v>
                </c:pt>
                <c:pt idx="728">
                  <c:v>227.5489</c:v>
                </c:pt>
                <c:pt idx="729">
                  <c:v>227.3828</c:v>
                </c:pt>
                <c:pt idx="730">
                  <c:v>228.71090000000001</c:v>
                </c:pt>
                <c:pt idx="731">
                  <c:v>227.05080000000001</c:v>
                </c:pt>
                <c:pt idx="732">
                  <c:v>220.5762</c:v>
                </c:pt>
                <c:pt idx="733">
                  <c:v>224.2285</c:v>
                </c:pt>
                <c:pt idx="734">
                  <c:v>223.73050000000001</c:v>
                </c:pt>
                <c:pt idx="735">
                  <c:v>222.4023</c:v>
                </c:pt>
                <c:pt idx="736">
                  <c:v>219.41409999999999</c:v>
                </c:pt>
                <c:pt idx="737">
                  <c:v>224.39449999999999</c:v>
                </c:pt>
                <c:pt idx="738">
                  <c:v>221.24019999999999</c:v>
                </c:pt>
                <c:pt idx="739">
                  <c:v>220.07810000000001</c:v>
                </c:pt>
                <c:pt idx="740">
                  <c:v>221.73830000000001</c:v>
                </c:pt>
                <c:pt idx="741">
                  <c:v>225.8887</c:v>
                </c:pt>
                <c:pt idx="742">
                  <c:v>225.05860000000001</c:v>
                </c:pt>
                <c:pt idx="743">
                  <c:v>224.0625</c:v>
                </c:pt>
                <c:pt idx="744">
                  <c:v>219.91210000000001</c:v>
                </c:pt>
                <c:pt idx="745">
                  <c:v>218.25190000000001</c:v>
                </c:pt>
                <c:pt idx="746">
                  <c:v>215.2637</c:v>
                </c:pt>
                <c:pt idx="747">
                  <c:v>212.44139999999999</c:v>
                </c:pt>
                <c:pt idx="748">
                  <c:v>210.28319999999999</c:v>
                </c:pt>
                <c:pt idx="749">
                  <c:v>210.1172</c:v>
                </c:pt>
                <c:pt idx="750">
                  <c:v>206.6309</c:v>
                </c:pt>
                <c:pt idx="751">
                  <c:v>209.28710000000001</c:v>
                </c:pt>
                <c:pt idx="752">
                  <c:v>208.62299999999999</c:v>
                </c:pt>
                <c:pt idx="753">
                  <c:v>207.29490000000001</c:v>
                </c:pt>
                <c:pt idx="754">
                  <c:v>205.46870000000001</c:v>
                </c:pt>
                <c:pt idx="755">
                  <c:v>203.64259999999999</c:v>
                </c:pt>
                <c:pt idx="756">
                  <c:v>202.48050000000001</c:v>
                </c:pt>
                <c:pt idx="757">
                  <c:v>198.99420000000001</c:v>
                </c:pt>
                <c:pt idx="758">
                  <c:v>199.3262</c:v>
                </c:pt>
                <c:pt idx="759">
                  <c:v>201.1523</c:v>
                </c:pt>
                <c:pt idx="760">
                  <c:v>200.15629999999999</c:v>
                </c:pt>
                <c:pt idx="761">
                  <c:v>198.49610000000001</c:v>
                </c:pt>
                <c:pt idx="762">
                  <c:v>202.9785</c:v>
                </c:pt>
                <c:pt idx="763">
                  <c:v>208.125</c:v>
                </c:pt>
                <c:pt idx="764">
                  <c:v>207.46100000000001</c:v>
                </c:pt>
                <c:pt idx="765">
                  <c:v>208.62299999999999</c:v>
                </c:pt>
                <c:pt idx="766">
                  <c:v>206.79689999999999</c:v>
                </c:pt>
                <c:pt idx="767">
                  <c:v>202.14840000000001</c:v>
                </c:pt>
                <c:pt idx="768">
                  <c:v>198.82810000000001</c:v>
                </c:pt>
                <c:pt idx="769">
                  <c:v>197.5</c:v>
                </c:pt>
                <c:pt idx="770">
                  <c:v>195.6738</c:v>
                </c:pt>
                <c:pt idx="771">
                  <c:v>197.99799999999999</c:v>
                </c:pt>
                <c:pt idx="772">
                  <c:v>197.83199999999999</c:v>
                </c:pt>
                <c:pt idx="773">
                  <c:v>194.1797</c:v>
                </c:pt>
                <c:pt idx="774">
                  <c:v>192.0215</c:v>
                </c:pt>
                <c:pt idx="775">
                  <c:v>190.85939999999999</c:v>
                </c:pt>
                <c:pt idx="776">
                  <c:v>187.041</c:v>
                </c:pt>
                <c:pt idx="777">
                  <c:v>181.5625</c:v>
                </c:pt>
                <c:pt idx="778">
                  <c:v>181.23050000000001</c:v>
                </c:pt>
                <c:pt idx="779">
                  <c:v>186.709</c:v>
                </c:pt>
                <c:pt idx="780">
                  <c:v>189.69730000000001</c:v>
                </c:pt>
                <c:pt idx="781">
                  <c:v>190.85939999999999</c:v>
                </c:pt>
                <c:pt idx="782">
                  <c:v>196.66990000000001</c:v>
                </c:pt>
                <c:pt idx="783">
                  <c:v>199.3262</c:v>
                </c:pt>
                <c:pt idx="784">
                  <c:v>196.66990000000001</c:v>
                </c:pt>
                <c:pt idx="785">
                  <c:v>194.1797</c:v>
                </c:pt>
                <c:pt idx="786">
                  <c:v>194.51169999999999</c:v>
                </c:pt>
                <c:pt idx="787">
                  <c:v>194.1797</c:v>
                </c:pt>
                <c:pt idx="788">
                  <c:v>187.20699999999999</c:v>
                </c:pt>
                <c:pt idx="789">
                  <c:v>184.05269999999999</c:v>
                </c:pt>
                <c:pt idx="790">
                  <c:v>184.71680000000001</c:v>
                </c:pt>
                <c:pt idx="791">
                  <c:v>180.56639999999999</c:v>
                </c:pt>
                <c:pt idx="792">
                  <c:v>177.9102</c:v>
                </c:pt>
                <c:pt idx="793">
                  <c:v>181.7285</c:v>
                </c:pt>
                <c:pt idx="794">
                  <c:v>181.5625</c:v>
                </c:pt>
                <c:pt idx="795">
                  <c:v>174.5898</c:v>
                </c:pt>
                <c:pt idx="796">
                  <c:v>174.09180000000001</c:v>
                </c:pt>
                <c:pt idx="797">
                  <c:v>173.09569999999999</c:v>
                </c:pt>
                <c:pt idx="798">
                  <c:v>169.60939999999999</c:v>
                </c:pt>
                <c:pt idx="799">
                  <c:v>167.78319999999999</c:v>
                </c:pt>
                <c:pt idx="800">
                  <c:v>171.93360000000001</c:v>
                </c:pt>
                <c:pt idx="801">
                  <c:v>176.084</c:v>
                </c:pt>
                <c:pt idx="802">
                  <c:v>174.5898</c:v>
                </c:pt>
                <c:pt idx="803">
                  <c:v>175.25389999999999</c:v>
                </c:pt>
                <c:pt idx="804">
                  <c:v>178.40819999999999</c:v>
                </c:pt>
                <c:pt idx="805">
                  <c:v>182.22659999999999</c:v>
                </c:pt>
                <c:pt idx="806">
                  <c:v>180.89840000000001</c:v>
                </c:pt>
                <c:pt idx="807">
                  <c:v>182.39259999999999</c:v>
                </c:pt>
                <c:pt idx="808">
                  <c:v>182.22659999999999</c:v>
                </c:pt>
                <c:pt idx="809">
                  <c:v>179.5703</c:v>
                </c:pt>
                <c:pt idx="810">
                  <c:v>175.08789999999999</c:v>
                </c:pt>
                <c:pt idx="811">
                  <c:v>173.75980000000001</c:v>
                </c:pt>
                <c:pt idx="812">
                  <c:v>171.93360000000001</c:v>
                </c:pt>
                <c:pt idx="813">
                  <c:v>168.77930000000001</c:v>
                </c:pt>
                <c:pt idx="814">
                  <c:v>165.29300000000001</c:v>
                </c:pt>
                <c:pt idx="815">
                  <c:v>167.94919999999999</c:v>
                </c:pt>
                <c:pt idx="816">
                  <c:v>168.28120000000001</c:v>
                </c:pt>
                <c:pt idx="817">
                  <c:v>167.78319999999999</c:v>
                </c:pt>
                <c:pt idx="818">
                  <c:v>171.26949999999999</c:v>
                </c:pt>
                <c:pt idx="819">
                  <c:v>176.084</c:v>
                </c:pt>
                <c:pt idx="820">
                  <c:v>173.42769999999999</c:v>
                </c:pt>
                <c:pt idx="821">
                  <c:v>167.1191</c:v>
                </c:pt>
                <c:pt idx="822">
                  <c:v>167.4512</c:v>
                </c:pt>
                <c:pt idx="823">
                  <c:v>163.13480000000001</c:v>
                </c:pt>
                <c:pt idx="824">
                  <c:v>159.31639999999999</c:v>
                </c:pt>
                <c:pt idx="825">
                  <c:v>156.8262</c:v>
                </c:pt>
                <c:pt idx="826">
                  <c:v>163.30080000000001</c:v>
                </c:pt>
                <c:pt idx="827">
                  <c:v>160.81049999999999</c:v>
                </c:pt>
                <c:pt idx="828">
                  <c:v>167.1191</c:v>
                </c:pt>
                <c:pt idx="829">
                  <c:v>166.95310000000001</c:v>
                </c:pt>
                <c:pt idx="830">
                  <c:v>165.625</c:v>
                </c:pt>
                <c:pt idx="831">
                  <c:v>159.98050000000001</c:v>
                </c:pt>
                <c:pt idx="832">
                  <c:v>161.8066</c:v>
                </c:pt>
                <c:pt idx="833">
                  <c:v>153.1738</c:v>
                </c:pt>
                <c:pt idx="834">
                  <c:v>152.34370000000001</c:v>
                </c:pt>
                <c:pt idx="835">
                  <c:v>151.5137</c:v>
                </c:pt>
                <c:pt idx="836">
                  <c:v>150.84960000000001</c:v>
                </c:pt>
                <c:pt idx="837">
                  <c:v>150.51759999999999</c:v>
                </c:pt>
                <c:pt idx="838">
                  <c:v>151.3477</c:v>
                </c:pt>
                <c:pt idx="839">
                  <c:v>156.32810000000001</c:v>
                </c:pt>
                <c:pt idx="840">
                  <c:v>158.4863</c:v>
                </c:pt>
                <c:pt idx="841">
                  <c:v>163.7988</c:v>
                </c:pt>
                <c:pt idx="842">
                  <c:v>161.14259999999999</c:v>
                </c:pt>
                <c:pt idx="843">
                  <c:v>161.47460000000001</c:v>
                </c:pt>
                <c:pt idx="844">
                  <c:v>157.32419999999999</c:v>
                </c:pt>
                <c:pt idx="845">
                  <c:v>158.15430000000001</c:v>
                </c:pt>
                <c:pt idx="846">
                  <c:v>158.6523</c:v>
                </c:pt>
                <c:pt idx="847">
                  <c:v>157.65620000000001</c:v>
                </c:pt>
                <c:pt idx="848">
                  <c:v>158.98439999999999</c:v>
                </c:pt>
                <c:pt idx="849">
                  <c:v>157.15819999999999</c:v>
                </c:pt>
                <c:pt idx="850">
                  <c:v>155.166</c:v>
                </c:pt>
                <c:pt idx="851">
                  <c:v>150.01949999999999</c:v>
                </c:pt>
                <c:pt idx="852">
                  <c:v>153.0078</c:v>
                </c:pt>
                <c:pt idx="853">
                  <c:v>152.34370000000001</c:v>
                </c:pt>
                <c:pt idx="854">
                  <c:v>153.67189999999999</c:v>
                </c:pt>
                <c:pt idx="855">
                  <c:v>154.33590000000001</c:v>
                </c:pt>
                <c:pt idx="856">
                  <c:v>152.84180000000001</c:v>
                </c:pt>
                <c:pt idx="857">
                  <c:v>152.67580000000001</c:v>
                </c:pt>
                <c:pt idx="858">
                  <c:v>152.67580000000001</c:v>
                </c:pt>
                <c:pt idx="859">
                  <c:v>151.1816</c:v>
                </c:pt>
                <c:pt idx="860">
                  <c:v>146.3672</c:v>
                </c:pt>
                <c:pt idx="861">
                  <c:v>145.8691</c:v>
                </c:pt>
                <c:pt idx="862">
                  <c:v>144.87299999999999</c:v>
                </c:pt>
                <c:pt idx="863">
                  <c:v>144.04300000000001</c:v>
                </c:pt>
                <c:pt idx="864">
                  <c:v>140.7227</c:v>
                </c:pt>
                <c:pt idx="865">
                  <c:v>140.5566</c:v>
                </c:pt>
                <c:pt idx="866">
                  <c:v>140.39060000000001</c:v>
                </c:pt>
                <c:pt idx="867">
                  <c:v>138.73050000000001</c:v>
                </c:pt>
                <c:pt idx="868">
                  <c:v>139.39449999999999</c:v>
                </c:pt>
                <c:pt idx="869">
                  <c:v>141.55269999999999</c:v>
                </c:pt>
                <c:pt idx="870">
                  <c:v>143.71090000000001</c:v>
                </c:pt>
                <c:pt idx="871">
                  <c:v>145.03909999999999</c:v>
                </c:pt>
                <c:pt idx="872">
                  <c:v>146.86519999999999</c:v>
                </c:pt>
                <c:pt idx="873">
                  <c:v>147.52930000000001</c:v>
                </c:pt>
                <c:pt idx="874">
                  <c:v>147.03120000000001</c:v>
                </c:pt>
                <c:pt idx="875">
                  <c:v>146.2012</c:v>
                </c:pt>
                <c:pt idx="876">
                  <c:v>143.87690000000001</c:v>
                </c:pt>
                <c:pt idx="877">
                  <c:v>145.53710000000001</c:v>
                </c:pt>
                <c:pt idx="878">
                  <c:v>146.0352</c:v>
                </c:pt>
                <c:pt idx="879">
                  <c:v>147.03120000000001</c:v>
                </c:pt>
                <c:pt idx="880">
                  <c:v>148.85740000000001</c:v>
                </c:pt>
                <c:pt idx="881">
                  <c:v>145.53710000000001</c:v>
                </c:pt>
                <c:pt idx="882">
                  <c:v>143.04689999999999</c:v>
                </c:pt>
                <c:pt idx="883">
                  <c:v>137.73439999999999</c:v>
                </c:pt>
                <c:pt idx="884">
                  <c:v>135.4102</c:v>
                </c:pt>
                <c:pt idx="885">
                  <c:v>132.91990000000001</c:v>
                </c:pt>
                <c:pt idx="886">
                  <c:v>137.0703</c:v>
                </c:pt>
                <c:pt idx="887">
                  <c:v>134.74610000000001</c:v>
                </c:pt>
                <c:pt idx="888">
                  <c:v>134.74610000000001</c:v>
                </c:pt>
                <c:pt idx="889">
                  <c:v>131.42580000000001</c:v>
                </c:pt>
                <c:pt idx="890">
                  <c:v>132.2559</c:v>
                </c:pt>
                <c:pt idx="891">
                  <c:v>131.9238</c:v>
                </c:pt>
                <c:pt idx="892">
                  <c:v>130.2637</c:v>
                </c:pt>
                <c:pt idx="893">
                  <c:v>129.43360000000001</c:v>
                </c:pt>
                <c:pt idx="894">
                  <c:v>133.916</c:v>
                </c:pt>
                <c:pt idx="895">
                  <c:v>131.25980000000001</c:v>
                </c:pt>
                <c:pt idx="896">
                  <c:v>129.26759999999999</c:v>
                </c:pt>
                <c:pt idx="897">
                  <c:v>129.9316</c:v>
                </c:pt>
                <c:pt idx="898">
                  <c:v>133.25190000000001</c:v>
                </c:pt>
                <c:pt idx="899">
                  <c:v>131.42580000000001</c:v>
                </c:pt>
                <c:pt idx="900">
                  <c:v>132.0898</c:v>
                </c:pt>
                <c:pt idx="901">
                  <c:v>130.92769999999999</c:v>
                </c:pt>
                <c:pt idx="902">
                  <c:v>132.75389999999999</c:v>
                </c:pt>
                <c:pt idx="903">
                  <c:v>132.91990000000001</c:v>
                </c:pt>
                <c:pt idx="904">
                  <c:v>131.25980000000001</c:v>
                </c:pt>
                <c:pt idx="905">
                  <c:v>131.59180000000001</c:v>
                </c:pt>
                <c:pt idx="906">
                  <c:v>132.0898</c:v>
                </c:pt>
                <c:pt idx="907">
                  <c:v>132.91990000000001</c:v>
                </c:pt>
                <c:pt idx="908">
                  <c:v>129.43360000000001</c:v>
                </c:pt>
                <c:pt idx="909">
                  <c:v>129.43360000000001</c:v>
                </c:pt>
                <c:pt idx="910">
                  <c:v>131.09370000000001</c:v>
                </c:pt>
                <c:pt idx="911">
                  <c:v>131.25980000000001</c:v>
                </c:pt>
                <c:pt idx="912">
                  <c:v>129.76560000000001</c:v>
                </c:pt>
                <c:pt idx="913">
                  <c:v>128.4375</c:v>
                </c:pt>
                <c:pt idx="914">
                  <c:v>129.76560000000001</c:v>
                </c:pt>
                <c:pt idx="915">
                  <c:v>126.27930000000001</c:v>
                </c:pt>
                <c:pt idx="916">
                  <c:v>125.6152</c:v>
                </c:pt>
                <c:pt idx="917">
                  <c:v>123.291</c:v>
                </c:pt>
                <c:pt idx="918">
                  <c:v>122.4609</c:v>
                </c:pt>
                <c:pt idx="919">
                  <c:v>122.959</c:v>
                </c:pt>
                <c:pt idx="920">
                  <c:v>124.9512</c:v>
                </c:pt>
                <c:pt idx="921">
                  <c:v>125.1172</c:v>
                </c:pt>
                <c:pt idx="922">
                  <c:v>123.62309999999999</c:v>
                </c:pt>
                <c:pt idx="923">
                  <c:v>126.27930000000001</c:v>
                </c:pt>
                <c:pt idx="924">
                  <c:v>122.4609</c:v>
                </c:pt>
                <c:pt idx="925">
                  <c:v>120.1367</c:v>
                </c:pt>
                <c:pt idx="926">
                  <c:v>121.1328</c:v>
                </c:pt>
                <c:pt idx="927">
                  <c:v>121.6309</c:v>
                </c:pt>
                <c:pt idx="928">
                  <c:v>121.6309</c:v>
                </c:pt>
                <c:pt idx="929">
                  <c:v>122.627</c:v>
                </c:pt>
                <c:pt idx="930">
                  <c:v>123.7891</c:v>
                </c:pt>
                <c:pt idx="931">
                  <c:v>121.4648</c:v>
                </c:pt>
                <c:pt idx="932">
                  <c:v>121.2988</c:v>
                </c:pt>
                <c:pt idx="933">
                  <c:v>121.2988</c:v>
                </c:pt>
                <c:pt idx="934">
                  <c:v>122.79300000000001</c:v>
                </c:pt>
                <c:pt idx="935">
                  <c:v>120.4688</c:v>
                </c:pt>
                <c:pt idx="936">
                  <c:v>122.461</c:v>
                </c:pt>
                <c:pt idx="937">
                  <c:v>124.45310000000001</c:v>
                </c:pt>
                <c:pt idx="938">
                  <c:v>123.125</c:v>
                </c:pt>
                <c:pt idx="939">
                  <c:v>123.125</c:v>
                </c:pt>
                <c:pt idx="940">
                  <c:v>125.6152</c:v>
                </c:pt>
                <c:pt idx="941">
                  <c:v>123.62309999999999</c:v>
                </c:pt>
                <c:pt idx="942">
                  <c:v>120.8008</c:v>
                </c:pt>
                <c:pt idx="943">
                  <c:v>119.8047</c:v>
                </c:pt>
                <c:pt idx="944">
                  <c:v>118.9746</c:v>
                </c:pt>
                <c:pt idx="945">
                  <c:v>115.4883</c:v>
                </c:pt>
                <c:pt idx="946">
                  <c:v>115.8203</c:v>
                </c:pt>
                <c:pt idx="947">
                  <c:v>117.8125</c:v>
                </c:pt>
                <c:pt idx="948">
                  <c:v>115.9863</c:v>
                </c:pt>
                <c:pt idx="949">
                  <c:v>115.65430000000001</c:v>
                </c:pt>
                <c:pt idx="950">
                  <c:v>115.4883</c:v>
                </c:pt>
                <c:pt idx="951">
                  <c:v>113.9941</c:v>
                </c:pt>
                <c:pt idx="952">
                  <c:v>109.0137</c:v>
                </c:pt>
                <c:pt idx="953">
                  <c:v>109.8438</c:v>
                </c:pt>
                <c:pt idx="954">
                  <c:v>108.3496</c:v>
                </c:pt>
                <c:pt idx="955">
                  <c:v>107.0215</c:v>
                </c:pt>
                <c:pt idx="956">
                  <c:v>109.34569999999999</c:v>
                </c:pt>
                <c:pt idx="957">
                  <c:v>110.8398</c:v>
                </c:pt>
                <c:pt idx="958">
                  <c:v>110.0098</c:v>
                </c:pt>
                <c:pt idx="959">
                  <c:v>110.5078</c:v>
                </c:pt>
                <c:pt idx="960">
                  <c:v>112.5</c:v>
                </c:pt>
                <c:pt idx="961">
                  <c:v>112.83199999999999</c:v>
                </c:pt>
                <c:pt idx="962">
                  <c:v>114.1602</c:v>
                </c:pt>
                <c:pt idx="963">
                  <c:v>116.1523</c:v>
                </c:pt>
                <c:pt idx="964">
                  <c:v>118.31059999999999</c:v>
                </c:pt>
                <c:pt idx="965">
                  <c:v>116.8164</c:v>
                </c:pt>
                <c:pt idx="966">
                  <c:v>115.8203</c:v>
                </c:pt>
                <c:pt idx="967">
                  <c:v>117.48050000000001</c:v>
                </c:pt>
                <c:pt idx="968">
                  <c:v>116.3184</c:v>
                </c:pt>
                <c:pt idx="969">
                  <c:v>111.8359</c:v>
                </c:pt>
                <c:pt idx="970">
                  <c:v>113.6621</c:v>
                </c:pt>
                <c:pt idx="971">
                  <c:v>111.17189999999999</c:v>
                </c:pt>
                <c:pt idx="972">
                  <c:v>109.34569999999999</c:v>
                </c:pt>
                <c:pt idx="973">
                  <c:v>112.334</c:v>
                </c:pt>
                <c:pt idx="974">
                  <c:v>112.002</c:v>
                </c:pt>
                <c:pt idx="975">
                  <c:v>111.0059</c:v>
                </c:pt>
                <c:pt idx="976">
                  <c:v>111.6699</c:v>
                </c:pt>
                <c:pt idx="977">
                  <c:v>108.6816</c:v>
                </c:pt>
                <c:pt idx="978">
                  <c:v>104.6973</c:v>
                </c:pt>
                <c:pt idx="979">
                  <c:v>106.3574</c:v>
                </c:pt>
                <c:pt idx="980">
                  <c:v>103.5352</c:v>
                </c:pt>
                <c:pt idx="981">
                  <c:v>102.5391</c:v>
                </c:pt>
                <c:pt idx="982">
                  <c:v>109.1797</c:v>
                </c:pt>
                <c:pt idx="983">
                  <c:v>108.0176</c:v>
                </c:pt>
                <c:pt idx="984">
                  <c:v>107.3535</c:v>
                </c:pt>
                <c:pt idx="985">
                  <c:v>110.1758</c:v>
                </c:pt>
                <c:pt idx="986">
                  <c:v>109.34569999999999</c:v>
                </c:pt>
                <c:pt idx="987">
                  <c:v>102.5391</c:v>
                </c:pt>
                <c:pt idx="988">
                  <c:v>104.6973</c:v>
                </c:pt>
                <c:pt idx="989">
                  <c:v>103.8672</c:v>
                </c:pt>
                <c:pt idx="990">
                  <c:v>103.5352</c:v>
                </c:pt>
                <c:pt idx="991">
                  <c:v>105.5273</c:v>
                </c:pt>
                <c:pt idx="992">
                  <c:v>106.1914</c:v>
                </c:pt>
                <c:pt idx="993">
                  <c:v>105.1953</c:v>
                </c:pt>
                <c:pt idx="994">
                  <c:v>105.02930000000001</c:v>
                </c:pt>
                <c:pt idx="995">
                  <c:v>102.8711</c:v>
                </c:pt>
                <c:pt idx="996">
                  <c:v>100.7129</c:v>
                </c:pt>
                <c:pt idx="997">
                  <c:v>100.0488</c:v>
                </c:pt>
                <c:pt idx="998">
                  <c:v>99.716800000000006</c:v>
                </c:pt>
                <c:pt idx="999">
                  <c:v>102.20699999999999</c:v>
                </c:pt>
                <c:pt idx="1000">
                  <c:v>102.8711</c:v>
                </c:pt>
                <c:pt idx="1001">
                  <c:v>105.6934</c:v>
                </c:pt>
                <c:pt idx="1002">
                  <c:v>105.6934</c:v>
                </c:pt>
                <c:pt idx="1003">
                  <c:v>106.6895</c:v>
                </c:pt>
                <c:pt idx="1004">
                  <c:v>102.041</c:v>
                </c:pt>
                <c:pt idx="1005">
                  <c:v>100.54689999999999</c:v>
                </c:pt>
                <c:pt idx="1006">
                  <c:v>97.724599999999995</c:v>
                </c:pt>
                <c:pt idx="1007">
                  <c:v>97.226600000000005</c:v>
                </c:pt>
                <c:pt idx="1008">
                  <c:v>97.724599999999995</c:v>
                </c:pt>
                <c:pt idx="1009">
                  <c:v>99.384799999999998</c:v>
                </c:pt>
                <c:pt idx="1010">
                  <c:v>102.7051</c:v>
                </c:pt>
                <c:pt idx="1011">
                  <c:v>100.7129</c:v>
                </c:pt>
                <c:pt idx="1012">
                  <c:v>101.0449</c:v>
                </c:pt>
                <c:pt idx="1013">
                  <c:v>101.377</c:v>
                </c:pt>
                <c:pt idx="1014">
                  <c:v>101.2109</c:v>
                </c:pt>
                <c:pt idx="1015">
                  <c:v>99.384799999999998</c:v>
                </c:pt>
                <c:pt idx="1016">
                  <c:v>103.36920000000001</c:v>
                </c:pt>
                <c:pt idx="1017">
                  <c:v>102.37309999999999</c:v>
                </c:pt>
                <c:pt idx="1018">
                  <c:v>98.554699999999997</c:v>
                </c:pt>
                <c:pt idx="1019">
                  <c:v>100.3809</c:v>
                </c:pt>
                <c:pt idx="1020">
                  <c:v>97.392600000000002</c:v>
                </c:pt>
                <c:pt idx="1021">
                  <c:v>96.894499999999994</c:v>
                </c:pt>
                <c:pt idx="1022">
                  <c:v>97.392600000000002</c:v>
                </c:pt>
                <c:pt idx="1023">
                  <c:v>100.54689999999999</c:v>
                </c:pt>
                <c:pt idx="1024">
                  <c:v>101.54300000000001</c:v>
                </c:pt>
                <c:pt idx="1025">
                  <c:v>104.1992</c:v>
                </c:pt>
                <c:pt idx="1026">
                  <c:v>103.3691</c:v>
                </c:pt>
                <c:pt idx="1027">
                  <c:v>104.8633</c:v>
                </c:pt>
                <c:pt idx="1028">
                  <c:v>102.20699999999999</c:v>
                </c:pt>
                <c:pt idx="1029">
                  <c:v>101.377</c:v>
                </c:pt>
                <c:pt idx="1030">
                  <c:v>102.7051</c:v>
                </c:pt>
                <c:pt idx="1031">
                  <c:v>100.2148</c:v>
                </c:pt>
                <c:pt idx="1032">
                  <c:v>99.550799999999995</c:v>
                </c:pt>
                <c:pt idx="1033">
                  <c:v>99.384799999999998</c:v>
                </c:pt>
                <c:pt idx="1034">
                  <c:v>96.396500000000003</c:v>
                </c:pt>
                <c:pt idx="1035">
                  <c:v>95.898399999999995</c:v>
                </c:pt>
                <c:pt idx="1036">
                  <c:v>98.056600000000003</c:v>
                </c:pt>
                <c:pt idx="1037">
                  <c:v>98.222700000000003</c:v>
                </c:pt>
                <c:pt idx="1038">
                  <c:v>97.392600000000002</c:v>
                </c:pt>
                <c:pt idx="1039">
                  <c:v>99.052700000000002</c:v>
                </c:pt>
                <c:pt idx="1040">
                  <c:v>95.234399999999994</c:v>
                </c:pt>
                <c:pt idx="1041">
                  <c:v>96.396500000000003</c:v>
                </c:pt>
                <c:pt idx="1042">
                  <c:v>96.230500000000006</c:v>
                </c:pt>
                <c:pt idx="1043">
                  <c:v>97.226600000000005</c:v>
                </c:pt>
                <c:pt idx="1044">
                  <c:v>96.064499999999995</c:v>
                </c:pt>
                <c:pt idx="1045">
                  <c:v>99.716800000000006</c:v>
                </c:pt>
                <c:pt idx="1046">
                  <c:v>97.558599999999998</c:v>
                </c:pt>
                <c:pt idx="1047">
                  <c:v>96.728499999999997</c:v>
                </c:pt>
                <c:pt idx="1048">
                  <c:v>97.060599999999994</c:v>
                </c:pt>
                <c:pt idx="1049">
                  <c:v>95.068399999999997</c:v>
                </c:pt>
                <c:pt idx="1050">
                  <c:v>92.578100000000006</c:v>
                </c:pt>
                <c:pt idx="1051">
                  <c:v>93.906300000000002</c:v>
                </c:pt>
                <c:pt idx="1052">
                  <c:v>92.080100000000002</c:v>
                </c:pt>
                <c:pt idx="1053">
                  <c:v>88.759799999999998</c:v>
                </c:pt>
                <c:pt idx="1054">
                  <c:v>91.25</c:v>
                </c:pt>
                <c:pt idx="1055">
                  <c:v>89.755899999999997</c:v>
                </c:pt>
                <c:pt idx="1056">
                  <c:v>88.925799999999995</c:v>
                </c:pt>
                <c:pt idx="1057">
                  <c:v>90.253900000000002</c:v>
                </c:pt>
                <c:pt idx="1058">
                  <c:v>93.242199999999997</c:v>
                </c:pt>
                <c:pt idx="1059">
                  <c:v>95.400400000000005</c:v>
                </c:pt>
                <c:pt idx="1060">
                  <c:v>96.894499999999994</c:v>
                </c:pt>
                <c:pt idx="1061">
                  <c:v>93.906300000000002</c:v>
                </c:pt>
                <c:pt idx="1062">
                  <c:v>93.242199999999997</c:v>
                </c:pt>
                <c:pt idx="1063">
                  <c:v>92.080100000000002</c:v>
                </c:pt>
                <c:pt idx="1064">
                  <c:v>87.099599999999995</c:v>
                </c:pt>
                <c:pt idx="1065">
                  <c:v>88.759799999999998</c:v>
                </c:pt>
                <c:pt idx="1066">
                  <c:v>90.585899999999995</c:v>
                </c:pt>
                <c:pt idx="1067">
                  <c:v>92.080100000000002</c:v>
                </c:pt>
                <c:pt idx="1068">
                  <c:v>93.740200000000002</c:v>
                </c:pt>
                <c:pt idx="1069">
                  <c:v>94.902299999999997</c:v>
                </c:pt>
                <c:pt idx="1070">
                  <c:v>93.0762</c:v>
                </c:pt>
                <c:pt idx="1071">
                  <c:v>92.080100000000002</c:v>
                </c:pt>
                <c:pt idx="1072">
                  <c:v>88.593800000000002</c:v>
                </c:pt>
                <c:pt idx="1073">
                  <c:v>85.605500000000006</c:v>
                </c:pt>
                <c:pt idx="1074">
                  <c:v>87.099599999999995</c:v>
                </c:pt>
                <c:pt idx="1075">
                  <c:v>87.597700000000003</c:v>
                </c:pt>
                <c:pt idx="1076">
                  <c:v>87.265600000000006</c:v>
                </c:pt>
                <c:pt idx="1077">
                  <c:v>90.087900000000005</c:v>
                </c:pt>
                <c:pt idx="1078">
                  <c:v>89.257800000000003</c:v>
                </c:pt>
                <c:pt idx="1079">
                  <c:v>88.925799999999995</c:v>
                </c:pt>
                <c:pt idx="1080">
                  <c:v>88.925799999999995</c:v>
                </c:pt>
                <c:pt idx="1081">
                  <c:v>89.4238</c:v>
                </c:pt>
                <c:pt idx="1082">
                  <c:v>87.597700000000003</c:v>
                </c:pt>
                <c:pt idx="1083">
                  <c:v>88.759799999999998</c:v>
                </c:pt>
                <c:pt idx="1084">
                  <c:v>85.107399999999998</c:v>
                </c:pt>
                <c:pt idx="1085">
                  <c:v>85.107399999999998</c:v>
                </c:pt>
                <c:pt idx="1086">
                  <c:v>86.435599999999994</c:v>
                </c:pt>
                <c:pt idx="1087">
                  <c:v>88.261700000000005</c:v>
                </c:pt>
                <c:pt idx="1088">
                  <c:v>89.4238</c:v>
                </c:pt>
                <c:pt idx="1089">
                  <c:v>93.0762</c:v>
                </c:pt>
                <c:pt idx="1090">
                  <c:v>92.578100000000006</c:v>
                </c:pt>
                <c:pt idx="1091">
                  <c:v>90.751999999999995</c:v>
                </c:pt>
                <c:pt idx="1092">
                  <c:v>88.759799999999998</c:v>
                </c:pt>
                <c:pt idx="1093">
                  <c:v>89.257800000000003</c:v>
                </c:pt>
                <c:pt idx="1094">
                  <c:v>86.435599999999994</c:v>
                </c:pt>
                <c:pt idx="1095">
                  <c:v>88.593800000000002</c:v>
                </c:pt>
                <c:pt idx="1096">
                  <c:v>87.7637</c:v>
                </c:pt>
                <c:pt idx="1097">
                  <c:v>86.767600000000002</c:v>
                </c:pt>
                <c:pt idx="1098">
                  <c:v>85.771500000000003</c:v>
                </c:pt>
                <c:pt idx="1099">
                  <c:v>88.759799999999998</c:v>
                </c:pt>
                <c:pt idx="1100">
                  <c:v>88.427700000000002</c:v>
                </c:pt>
                <c:pt idx="1101">
                  <c:v>92.744100000000003</c:v>
                </c:pt>
                <c:pt idx="1102">
                  <c:v>92.578100000000006</c:v>
                </c:pt>
                <c:pt idx="1103">
                  <c:v>89.921899999999994</c:v>
                </c:pt>
                <c:pt idx="1104">
                  <c:v>86.933599999999998</c:v>
                </c:pt>
                <c:pt idx="1105">
                  <c:v>86.933599999999998</c:v>
                </c:pt>
                <c:pt idx="1106">
                  <c:v>84.775400000000005</c:v>
                </c:pt>
                <c:pt idx="1107">
                  <c:v>84.941400000000002</c:v>
                </c:pt>
                <c:pt idx="1108">
                  <c:v>85.107399999999998</c:v>
                </c:pt>
                <c:pt idx="1109">
                  <c:v>85.9375</c:v>
                </c:pt>
                <c:pt idx="1110">
                  <c:v>82.285200000000003</c:v>
                </c:pt>
                <c:pt idx="1111">
                  <c:v>83.281300000000002</c:v>
                </c:pt>
                <c:pt idx="1112">
                  <c:v>83.115200000000002</c:v>
                </c:pt>
                <c:pt idx="1113">
                  <c:v>82.119100000000003</c:v>
                </c:pt>
                <c:pt idx="1114">
                  <c:v>80.625</c:v>
                </c:pt>
                <c:pt idx="1115">
                  <c:v>80.790999999999997</c:v>
                </c:pt>
                <c:pt idx="1116">
                  <c:v>78.964799999999997</c:v>
                </c:pt>
                <c:pt idx="1117">
                  <c:v>77.968800000000002</c:v>
                </c:pt>
                <c:pt idx="1118">
                  <c:v>76.972700000000003</c:v>
                </c:pt>
                <c:pt idx="1119">
                  <c:v>79.130899999999997</c:v>
                </c:pt>
                <c:pt idx="1120">
                  <c:v>79.794899999999998</c:v>
                </c:pt>
                <c:pt idx="1121">
                  <c:v>77.470699999999994</c:v>
                </c:pt>
                <c:pt idx="1122">
                  <c:v>78.300799999999995</c:v>
                </c:pt>
                <c:pt idx="1123">
                  <c:v>80.625</c:v>
                </c:pt>
                <c:pt idx="1124">
                  <c:v>79.296899999999994</c:v>
                </c:pt>
                <c:pt idx="1125">
                  <c:v>81.621099999999998</c:v>
                </c:pt>
                <c:pt idx="1126">
                  <c:v>83.613299999999995</c:v>
                </c:pt>
                <c:pt idx="1127">
                  <c:v>86.435599999999994</c:v>
                </c:pt>
                <c:pt idx="1128">
                  <c:v>88.759799999999998</c:v>
                </c:pt>
                <c:pt idx="1129">
                  <c:v>87.431600000000003</c:v>
                </c:pt>
                <c:pt idx="1130">
                  <c:v>83.779300000000006</c:v>
                </c:pt>
                <c:pt idx="1131">
                  <c:v>83.115200000000002</c:v>
                </c:pt>
                <c:pt idx="1132">
                  <c:v>81.455100000000002</c:v>
                </c:pt>
                <c:pt idx="1133">
                  <c:v>81.123099999999994</c:v>
                </c:pt>
                <c:pt idx="1134">
                  <c:v>82.119100000000003</c:v>
                </c:pt>
                <c:pt idx="1135">
                  <c:v>82.119100000000003</c:v>
                </c:pt>
                <c:pt idx="1136">
                  <c:v>82.617199999999997</c:v>
                </c:pt>
                <c:pt idx="1137">
                  <c:v>83.115200000000002</c:v>
                </c:pt>
                <c:pt idx="1138">
                  <c:v>80.459000000000003</c:v>
                </c:pt>
                <c:pt idx="1139">
                  <c:v>82.119100000000003</c:v>
                </c:pt>
                <c:pt idx="1140">
                  <c:v>82.285200000000003</c:v>
                </c:pt>
                <c:pt idx="1141">
                  <c:v>81.455100000000002</c:v>
                </c:pt>
                <c:pt idx="1142">
                  <c:v>80.459000000000003</c:v>
                </c:pt>
                <c:pt idx="1143">
                  <c:v>81.455100000000002</c:v>
                </c:pt>
                <c:pt idx="1144">
                  <c:v>82.617199999999997</c:v>
                </c:pt>
                <c:pt idx="1145">
                  <c:v>81.621099999999998</c:v>
                </c:pt>
                <c:pt idx="1146">
                  <c:v>83.447299999999998</c:v>
                </c:pt>
                <c:pt idx="1147">
                  <c:v>80.625</c:v>
                </c:pt>
                <c:pt idx="1148">
                  <c:v>82.617199999999997</c:v>
                </c:pt>
                <c:pt idx="1149">
                  <c:v>77.470699999999994</c:v>
                </c:pt>
                <c:pt idx="1150">
                  <c:v>78.466800000000006</c:v>
                </c:pt>
                <c:pt idx="1151">
                  <c:v>76.142600000000002</c:v>
                </c:pt>
                <c:pt idx="1152">
                  <c:v>76.640600000000006</c:v>
                </c:pt>
                <c:pt idx="1153">
                  <c:v>75.146500000000003</c:v>
                </c:pt>
                <c:pt idx="1154">
                  <c:v>77.636700000000005</c:v>
                </c:pt>
                <c:pt idx="1155">
                  <c:v>78.134799999999998</c:v>
                </c:pt>
                <c:pt idx="1156">
                  <c:v>75.3125</c:v>
                </c:pt>
                <c:pt idx="1157">
                  <c:v>77.304699999999997</c:v>
                </c:pt>
                <c:pt idx="1158">
                  <c:v>75.976600000000005</c:v>
                </c:pt>
                <c:pt idx="1159">
                  <c:v>75.478499999999997</c:v>
                </c:pt>
                <c:pt idx="1160">
                  <c:v>77.1387</c:v>
                </c:pt>
                <c:pt idx="1161">
                  <c:v>81.953100000000006</c:v>
                </c:pt>
                <c:pt idx="1162">
                  <c:v>83.281300000000002</c:v>
                </c:pt>
                <c:pt idx="1163">
                  <c:v>83.281300000000002</c:v>
                </c:pt>
                <c:pt idx="1164">
                  <c:v>83.115200000000002</c:v>
                </c:pt>
                <c:pt idx="1165">
                  <c:v>78.466800000000006</c:v>
                </c:pt>
                <c:pt idx="1166">
                  <c:v>77.1387</c:v>
                </c:pt>
                <c:pt idx="1167">
                  <c:v>75.478499999999997</c:v>
                </c:pt>
                <c:pt idx="1168">
                  <c:v>75.976600000000005</c:v>
                </c:pt>
                <c:pt idx="1169">
                  <c:v>76.640600000000006</c:v>
                </c:pt>
                <c:pt idx="1170">
                  <c:v>78.7988</c:v>
                </c:pt>
                <c:pt idx="1171">
                  <c:v>79.960899999999995</c:v>
                </c:pt>
                <c:pt idx="1172">
                  <c:v>78.964799999999997</c:v>
                </c:pt>
                <c:pt idx="1173">
                  <c:v>79.628900000000002</c:v>
                </c:pt>
                <c:pt idx="1174">
                  <c:v>77.636700000000005</c:v>
                </c:pt>
                <c:pt idx="1175">
                  <c:v>75.976600000000005</c:v>
                </c:pt>
                <c:pt idx="1176">
                  <c:v>73.818399999999997</c:v>
                </c:pt>
                <c:pt idx="1177">
                  <c:v>74.482399999999998</c:v>
                </c:pt>
                <c:pt idx="1178">
                  <c:v>73.652299999999997</c:v>
                </c:pt>
                <c:pt idx="1179">
                  <c:v>76.640600000000006</c:v>
                </c:pt>
                <c:pt idx="1180">
                  <c:v>76.474599999999995</c:v>
                </c:pt>
                <c:pt idx="1181">
                  <c:v>76.474599999999995</c:v>
                </c:pt>
                <c:pt idx="1182">
                  <c:v>78.300799999999995</c:v>
                </c:pt>
                <c:pt idx="1183">
                  <c:v>76.308599999999998</c:v>
                </c:pt>
                <c:pt idx="1184">
                  <c:v>71.494100000000003</c:v>
                </c:pt>
                <c:pt idx="1185">
                  <c:v>74.814499999999995</c:v>
                </c:pt>
                <c:pt idx="1186">
                  <c:v>73.4863</c:v>
                </c:pt>
                <c:pt idx="1187">
                  <c:v>71.162099999999995</c:v>
                </c:pt>
                <c:pt idx="1188">
                  <c:v>71.992199999999997</c:v>
                </c:pt>
                <c:pt idx="1189">
                  <c:v>76.474599999999995</c:v>
                </c:pt>
                <c:pt idx="1190">
                  <c:v>75.976600000000005</c:v>
                </c:pt>
                <c:pt idx="1191">
                  <c:v>75.3125</c:v>
                </c:pt>
                <c:pt idx="1192">
                  <c:v>76.806600000000003</c:v>
                </c:pt>
                <c:pt idx="1193">
                  <c:v>77.1387</c:v>
                </c:pt>
                <c:pt idx="1194">
                  <c:v>75.146500000000003</c:v>
                </c:pt>
                <c:pt idx="1195">
                  <c:v>75.3125</c:v>
                </c:pt>
                <c:pt idx="1196">
                  <c:v>78.134799999999998</c:v>
                </c:pt>
                <c:pt idx="1197">
                  <c:v>78.134799999999998</c:v>
                </c:pt>
                <c:pt idx="1198">
                  <c:v>77.1387</c:v>
                </c:pt>
                <c:pt idx="1199">
                  <c:v>78.7988</c:v>
                </c:pt>
                <c:pt idx="1200">
                  <c:v>76.640600000000006</c:v>
                </c:pt>
                <c:pt idx="1201">
                  <c:v>76.806600000000003</c:v>
                </c:pt>
                <c:pt idx="1202">
                  <c:v>77.968800000000002</c:v>
                </c:pt>
                <c:pt idx="1203">
                  <c:v>78.466800000000006</c:v>
                </c:pt>
                <c:pt idx="1204">
                  <c:v>76.474599999999995</c:v>
                </c:pt>
                <c:pt idx="1205">
                  <c:v>77.636700000000005</c:v>
                </c:pt>
                <c:pt idx="1206">
                  <c:v>74.980500000000006</c:v>
                </c:pt>
                <c:pt idx="1207">
                  <c:v>70.498099999999994</c:v>
                </c:pt>
                <c:pt idx="1208">
                  <c:v>70.830100000000002</c:v>
                </c:pt>
                <c:pt idx="1209">
                  <c:v>71.328100000000006</c:v>
                </c:pt>
                <c:pt idx="1210">
                  <c:v>71.494100000000003</c:v>
                </c:pt>
                <c:pt idx="1211">
                  <c:v>71.328100000000006</c:v>
                </c:pt>
                <c:pt idx="1212">
                  <c:v>72.490200000000002</c:v>
                </c:pt>
                <c:pt idx="1213">
                  <c:v>71.494100000000003</c:v>
                </c:pt>
                <c:pt idx="1214">
                  <c:v>71.328100000000006</c:v>
                </c:pt>
                <c:pt idx="1215">
                  <c:v>70</c:v>
                </c:pt>
                <c:pt idx="1216">
                  <c:v>70.498099999999994</c:v>
                </c:pt>
                <c:pt idx="1217">
                  <c:v>71.992199999999997</c:v>
                </c:pt>
                <c:pt idx="1218">
                  <c:v>72.490200000000002</c:v>
                </c:pt>
                <c:pt idx="1219">
                  <c:v>72.158199999999994</c:v>
                </c:pt>
                <c:pt idx="1220">
                  <c:v>71.8262</c:v>
                </c:pt>
                <c:pt idx="1221">
                  <c:v>73.652299999999997</c:v>
                </c:pt>
                <c:pt idx="1222">
                  <c:v>72.822299999999998</c:v>
                </c:pt>
                <c:pt idx="1223">
                  <c:v>72.656300000000002</c:v>
                </c:pt>
                <c:pt idx="1224">
                  <c:v>71.992199999999997</c:v>
                </c:pt>
                <c:pt idx="1225">
                  <c:v>70.331999999999994</c:v>
                </c:pt>
                <c:pt idx="1226">
                  <c:v>67.841800000000006</c:v>
                </c:pt>
                <c:pt idx="1227">
                  <c:v>68.671899999999994</c:v>
                </c:pt>
                <c:pt idx="1228">
                  <c:v>68.1738</c:v>
                </c:pt>
                <c:pt idx="1229">
                  <c:v>68.671899999999994</c:v>
                </c:pt>
                <c:pt idx="1230">
                  <c:v>72.490200000000002</c:v>
                </c:pt>
                <c:pt idx="1231">
                  <c:v>72.988299999999995</c:v>
                </c:pt>
                <c:pt idx="1232">
                  <c:v>73.154300000000006</c:v>
                </c:pt>
                <c:pt idx="1233">
                  <c:v>72.490200000000002</c:v>
                </c:pt>
                <c:pt idx="1234">
                  <c:v>73.984399999999994</c:v>
                </c:pt>
                <c:pt idx="1235">
                  <c:v>72.324200000000005</c:v>
                </c:pt>
                <c:pt idx="1236">
                  <c:v>72.656300000000002</c:v>
                </c:pt>
                <c:pt idx="1237">
                  <c:v>70.830100000000002</c:v>
                </c:pt>
                <c:pt idx="1238">
                  <c:v>73.652299999999997</c:v>
                </c:pt>
                <c:pt idx="1239">
                  <c:v>73.818399999999997</c:v>
                </c:pt>
                <c:pt idx="1240">
                  <c:v>73.320300000000003</c:v>
                </c:pt>
                <c:pt idx="1241">
                  <c:v>72.158199999999994</c:v>
                </c:pt>
                <c:pt idx="1242">
                  <c:v>71.328100000000006</c:v>
                </c:pt>
                <c:pt idx="1243">
                  <c:v>70.664100000000005</c:v>
                </c:pt>
                <c:pt idx="1244">
                  <c:v>66.845699999999994</c:v>
                </c:pt>
                <c:pt idx="1245">
                  <c:v>66.845699999999994</c:v>
                </c:pt>
                <c:pt idx="1246">
                  <c:v>70.664100000000005</c:v>
                </c:pt>
                <c:pt idx="1247">
                  <c:v>72.656300000000002</c:v>
                </c:pt>
                <c:pt idx="1248">
                  <c:v>71.494100000000003</c:v>
                </c:pt>
                <c:pt idx="1249">
                  <c:v>72.490200000000002</c:v>
                </c:pt>
                <c:pt idx="1250">
                  <c:v>70.165999999999997</c:v>
                </c:pt>
                <c:pt idx="1251">
                  <c:v>67.509799999999998</c:v>
                </c:pt>
                <c:pt idx="1252">
                  <c:v>68.007800000000003</c:v>
                </c:pt>
                <c:pt idx="1253">
                  <c:v>65.683599999999998</c:v>
                </c:pt>
                <c:pt idx="1254">
                  <c:v>68.671899999999994</c:v>
                </c:pt>
                <c:pt idx="1255">
                  <c:v>70.498099999999994</c:v>
                </c:pt>
                <c:pt idx="1256">
                  <c:v>70.830100000000002</c:v>
                </c:pt>
                <c:pt idx="1257">
                  <c:v>68.671899999999994</c:v>
                </c:pt>
                <c:pt idx="1258">
                  <c:v>72.324200000000005</c:v>
                </c:pt>
                <c:pt idx="1259">
                  <c:v>71.660200000000003</c:v>
                </c:pt>
                <c:pt idx="1260">
                  <c:v>71.8262</c:v>
                </c:pt>
                <c:pt idx="1261">
                  <c:v>71.494200000000006</c:v>
                </c:pt>
                <c:pt idx="1262">
                  <c:v>69.501999999999995</c:v>
                </c:pt>
                <c:pt idx="1263">
                  <c:v>65.517600000000002</c:v>
                </c:pt>
                <c:pt idx="1264">
                  <c:v>63.691400000000002</c:v>
                </c:pt>
                <c:pt idx="1265">
                  <c:v>64.853499999999997</c:v>
                </c:pt>
                <c:pt idx="1266">
                  <c:v>65.517600000000002</c:v>
                </c:pt>
                <c:pt idx="1267">
                  <c:v>68.671899999999994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1A-472F-9487-6D6E6E9D7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748032"/>
        <c:axId val="30552832"/>
      </c:scatterChart>
      <c:valAx>
        <c:axId val="2874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/>
                  <a:t>시간 </a:t>
                </a:r>
                <a:r>
                  <a:rPr lang="en-US" altLang="ko-KR" sz="1600"/>
                  <a:t>[s]</a:t>
                </a:r>
                <a:endParaRPr lang="ko-KR" altLang="en-US" sz="1600"/>
              </a:p>
            </c:rich>
          </c:tx>
          <c:layout>
            <c:manualLayout>
              <c:xMode val="edge"/>
              <c:yMode val="edge"/>
              <c:x val="2.1971955033329077E-2"/>
              <c:y val="0.85709846364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552832"/>
        <c:crosses val="autoZero"/>
        <c:crossBetween val="midCat"/>
      </c:valAx>
      <c:valAx>
        <c:axId val="3055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/>
                  <a:t>농도</a:t>
                </a:r>
                <a:endParaRPr lang="en-US" altLang="ko-KR" sz="1600"/>
              </a:p>
              <a:p>
                <a:pPr>
                  <a:defRPr sz="1600"/>
                </a:pPr>
                <a:r>
                  <a:rPr lang="en-US" altLang="ko-KR" sz="1600"/>
                  <a:t>[</a:t>
                </a:r>
                <a:r>
                  <a:rPr lang="ko-KR" altLang="en-US" sz="1600"/>
                  <a:t>㎍</a:t>
                </a:r>
                <a:r>
                  <a:rPr lang="en-US" altLang="ko-KR" sz="1600"/>
                  <a:t>/</a:t>
                </a:r>
                <a:r>
                  <a:rPr lang="ko-KR" altLang="en-US" sz="1600"/>
                  <a:t>㎥</a:t>
                </a:r>
                <a:r>
                  <a:rPr lang="en-US" altLang="ko-KR" sz="1600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74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습도 </a:t>
            </a:r>
            <a:r>
              <a:rPr lang="en-US" altLang="ko-KR" sz="1800"/>
              <a:t>[%]</a:t>
            </a:r>
            <a:endParaRPr lang="ko-KR" altLang="en-US" sz="1800"/>
          </a:p>
        </c:rich>
      </c:tx>
      <c:layout>
        <c:manualLayout>
          <c:xMode val="edge"/>
          <c:yMode val="edge"/>
          <c:x val="0.50596414012699154"/>
          <c:y val="5.50094624749314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5956078200685173"/>
          <c:y val="0.11849304463630933"/>
          <c:w val="0.67427901514289257"/>
          <c:h val="0.7307287727238014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'water_40%(case3)'!$B$8:$B$10000</c:f>
              <c:numCache>
                <c:formatCode>0.000000</c:formatCode>
                <c:ptCount val="9993"/>
                <c:pt idx="0">
                  <c:v>17.986329999999999</c:v>
                </c:pt>
                <c:pt idx="1">
                  <c:v>20.314450000000001</c:v>
                </c:pt>
                <c:pt idx="2">
                  <c:v>22.64648</c:v>
                </c:pt>
                <c:pt idx="3">
                  <c:v>24.9834</c:v>
                </c:pt>
                <c:pt idx="4">
                  <c:v>27.323239999999998</c:v>
                </c:pt>
                <c:pt idx="5">
                  <c:v>29.64941</c:v>
                </c:pt>
                <c:pt idx="6">
                  <c:v>31.99512</c:v>
                </c:pt>
                <c:pt idx="7">
                  <c:v>34.330080000000002</c:v>
                </c:pt>
                <c:pt idx="8">
                  <c:v>36.664059999999999</c:v>
                </c:pt>
                <c:pt idx="9">
                  <c:v>38.99512</c:v>
                </c:pt>
                <c:pt idx="10">
                  <c:v>41.333010000000002</c:v>
                </c:pt>
                <c:pt idx="11">
                  <c:v>43.669919999999998</c:v>
                </c:pt>
                <c:pt idx="12">
                  <c:v>46.001950000000001</c:v>
                </c:pt>
                <c:pt idx="13">
                  <c:v>48.329099999999997</c:v>
                </c:pt>
                <c:pt idx="14">
                  <c:v>50.662109999999998</c:v>
                </c:pt>
                <c:pt idx="15">
                  <c:v>52.999020000000002</c:v>
                </c:pt>
                <c:pt idx="16">
                  <c:v>55.328130000000002</c:v>
                </c:pt>
                <c:pt idx="17">
                  <c:v>57.665039999999998</c:v>
                </c:pt>
                <c:pt idx="18">
                  <c:v>59.996090000000002</c:v>
                </c:pt>
                <c:pt idx="19">
                  <c:v>62.387700000000002</c:v>
                </c:pt>
                <c:pt idx="20">
                  <c:v>64.669920000000005</c:v>
                </c:pt>
                <c:pt idx="21">
                  <c:v>67.013670000000005</c:v>
                </c:pt>
                <c:pt idx="22">
                  <c:v>69.333979999999997</c:v>
                </c:pt>
                <c:pt idx="23">
                  <c:v>71.666989999999998</c:v>
                </c:pt>
                <c:pt idx="24">
                  <c:v>74.009770000000003</c:v>
                </c:pt>
                <c:pt idx="25">
                  <c:v>76.339839999999995</c:v>
                </c:pt>
                <c:pt idx="26">
                  <c:v>78.676760000000002</c:v>
                </c:pt>
                <c:pt idx="27">
                  <c:v>81.006839999999997</c:v>
                </c:pt>
                <c:pt idx="28">
                  <c:v>83.33887</c:v>
                </c:pt>
                <c:pt idx="29">
                  <c:v>85.68262</c:v>
                </c:pt>
                <c:pt idx="30">
                  <c:v>88.015630000000002</c:v>
                </c:pt>
                <c:pt idx="31">
                  <c:v>90.355469999999997</c:v>
                </c:pt>
                <c:pt idx="32">
                  <c:v>92.696290000000005</c:v>
                </c:pt>
                <c:pt idx="33">
                  <c:v>95.033199999999994</c:v>
                </c:pt>
                <c:pt idx="34">
                  <c:v>97.361329999999995</c:v>
                </c:pt>
                <c:pt idx="35">
                  <c:v>99.69238</c:v>
                </c:pt>
                <c:pt idx="36">
                  <c:v>102.04</c:v>
                </c:pt>
                <c:pt idx="37">
                  <c:v>104.3672</c:v>
                </c:pt>
                <c:pt idx="38">
                  <c:v>106.6992</c:v>
                </c:pt>
                <c:pt idx="39">
                  <c:v>109.0459</c:v>
                </c:pt>
                <c:pt idx="40">
                  <c:v>111.37990000000001</c:v>
                </c:pt>
                <c:pt idx="41">
                  <c:v>113.7109</c:v>
                </c:pt>
                <c:pt idx="42">
                  <c:v>116.041</c:v>
                </c:pt>
                <c:pt idx="43">
                  <c:v>118.3887</c:v>
                </c:pt>
                <c:pt idx="44">
                  <c:v>120.71680000000001</c:v>
                </c:pt>
                <c:pt idx="45">
                  <c:v>123.0508</c:v>
                </c:pt>
                <c:pt idx="46">
                  <c:v>125.39449999999999</c:v>
                </c:pt>
                <c:pt idx="47">
                  <c:v>127.7236</c:v>
                </c:pt>
                <c:pt idx="48">
                  <c:v>130.0566</c:v>
                </c:pt>
                <c:pt idx="49">
                  <c:v>132.40719999999999</c:v>
                </c:pt>
                <c:pt idx="50">
                  <c:v>134.7422</c:v>
                </c:pt>
                <c:pt idx="51">
                  <c:v>137.07320000000001</c:v>
                </c:pt>
                <c:pt idx="52">
                  <c:v>139.41499999999999</c:v>
                </c:pt>
                <c:pt idx="53">
                  <c:v>141.7441</c:v>
                </c:pt>
                <c:pt idx="54">
                  <c:v>144.084</c:v>
                </c:pt>
                <c:pt idx="55">
                  <c:v>146.41990000000001</c:v>
                </c:pt>
                <c:pt idx="56">
                  <c:v>148.75</c:v>
                </c:pt>
                <c:pt idx="57">
                  <c:v>151.09379999999999</c:v>
                </c:pt>
                <c:pt idx="58">
                  <c:v>153.4229</c:v>
                </c:pt>
                <c:pt idx="59">
                  <c:v>155.76660000000001</c:v>
                </c:pt>
                <c:pt idx="60">
                  <c:v>158.10249999999999</c:v>
                </c:pt>
                <c:pt idx="61">
                  <c:v>160.43260000000001</c:v>
                </c:pt>
                <c:pt idx="62">
                  <c:v>162.77250000000001</c:v>
                </c:pt>
                <c:pt idx="63">
                  <c:v>165.10249999999999</c:v>
                </c:pt>
                <c:pt idx="64">
                  <c:v>167.44630000000001</c:v>
                </c:pt>
                <c:pt idx="65">
                  <c:v>169.78319999999999</c:v>
                </c:pt>
                <c:pt idx="66">
                  <c:v>172.1123</c:v>
                </c:pt>
                <c:pt idx="67">
                  <c:v>174.44630000000001</c:v>
                </c:pt>
                <c:pt idx="68">
                  <c:v>176.78129999999999</c:v>
                </c:pt>
                <c:pt idx="69">
                  <c:v>179.1191</c:v>
                </c:pt>
                <c:pt idx="70">
                  <c:v>181.4502</c:v>
                </c:pt>
                <c:pt idx="71">
                  <c:v>183.79490000000001</c:v>
                </c:pt>
                <c:pt idx="72">
                  <c:v>186.126</c:v>
                </c:pt>
                <c:pt idx="73">
                  <c:v>188.47069999999999</c:v>
                </c:pt>
                <c:pt idx="74">
                  <c:v>190.8066</c:v>
                </c:pt>
                <c:pt idx="75">
                  <c:v>193.1377</c:v>
                </c:pt>
                <c:pt idx="76">
                  <c:v>195.46879999999999</c:v>
                </c:pt>
                <c:pt idx="77">
                  <c:v>197.8057</c:v>
                </c:pt>
                <c:pt idx="78">
                  <c:v>200.1523</c:v>
                </c:pt>
                <c:pt idx="79">
                  <c:v>202.48240000000001</c:v>
                </c:pt>
                <c:pt idx="80">
                  <c:v>204.8252</c:v>
                </c:pt>
                <c:pt idx="81">
                  <c:v>207.15629999999999</c:v>
                </c:pt>
                <c:pt idx="82">
                  <c:v>209.49610000000001</c:v>
                </c:pt>
                <c:pt idx="83">
                  <c:v>211.8203</c:v>
                </c:pt>
                <c:pt idx="84">
                  <c:v>214.15430000000001</c:v>
                </c:pt>
                <c:pt idx="85">
                  <c:v>216.50389999999999</c:v>
                </c:pt>
                <c:pt idx="86">
                  <c:v>218.83590000000001</c:v>
                </c:pt>
                <c:pt idx="87">
                  <c:v>221.16499999999999</c:v>
                </c:pt>
                <c:pt idx="88">
                  <c:v>223.51070000000001</c:v>
                </c:pt>
                <c:pt idx="89">
                  <c:v>225.84180000000001</c:v>
                </c:pt>
                <c:pt idx="90">
                  <c:v>228.17679999999999</c:v>
                </c:pt>
                <c:pt idx="91">
                  <c:v>230.5127</c:v>
                </c:pt>
                <c:pt idx="92">
                  <c:v>232.8486</c:v>
                </c:pt>
                <c:pt idx="93">
                  <c:v>235.18360000000001</c:v>
                </c:pt>
                <c:pt idx="94">
                  <c:v>237.51859999999999</c:v>
                </c:pt>
                <c:pt idx="95">
                  <c:v>239.85249999999999</c:v>
                </c:pt>
                <c:pt idx="96">
                  <c:v>242.19630000000001</c:v>
                </c:pt>
                <c:pt idx="97">
                  <c:v>244.5264</c:v>
                </c:pt>
                <c:pt idx="98">
                  <c:v>246.87299999999999</c:v>
                </c:pt>
                <c:pt idx="99">
                  <c:v>249.2012</c:v>
                </c:pt>
                <c:pt idx="100">
                  <c:v>251.53909999999999</c:v>
                </c:pt>
                <c:pt idx="101">
                  <c:v>253.87790000000001</c:v>
                </c:pt>
                <c:pt idx="102">
                  <c:v>256.21679999999998</c:v>
                </c:pt>
                <c:pt idx="103">
                  <c:v>258.55079999999998</c:v>
                </c:pt>
                <c:pt idx="104">
                  <c:v>260.87599999999998</c:v>
                </c:pt>
                <c:pt idx="105">
                  <c:v>263.21480000000003</c:v>
                </c:pt>
                <c:pt idx="106">
                  <c:v>265.5625</c:v>
                </c:pt>
                <c:pt idx="107">
                  <c:v>267.89159999999998</c:v>
                </c:pt>
                <c:pt idx="108">
                  <c:v>270.23140000000001</c:v>
                </c:pt>
                <c:pt idx="109">
                  <c:v>272.56740000000002</c:v>
                </c:pt>
                <c:pt idx="110">
                  <c:v>274.90230000000003</c:v>
                </c:pt>
                <c:pt idx="111">
                  <c:v>277.60160000000002</c:v>
                </c:pt>
                <c:pt idx="112">
                  <c:v>279.57130000000001</c:v>
                </c:pt>
                <c:pt idx="113">
                  <c:v>281.91500000000002</c:v>
                </c:pt>
                <c:pt idx="114">
                  <c:v>284.24709999999999</c:v>
                </c:pt>
                <c:pt idx="115">
                  <c:v>286.66890000000001</c:v>
                </c:pt>
                <c:pt idx="116">
                  <c:v>288.91890000000001</c:v>
                </c:pt>
                <c:pt idx="117">
                  <c:v>291.26369999999997</c:v>
                </c:pt>
                <c:pt idx="118">
                  <c:v>293.60640000000001</c:v>
                </c:pt>
                <c:pt idx="119">
                  <c:v>295.98140000000001</c:v>
                </c:pt>
                <c:pt idx="120">
                  <c:v>298.2627</c:v>
                </c:pt>
                <c:pt idx="121">
                  <c:v>300.60640000000001</c:v>
                </c:pt>
                <c:pt idx="122">
                  <c:v>303.33980000000003</c:v>
                </c:pt>
                <c:pt idx="123">
                  <c:v>305.2627</c:v>
                </c:pt>
                <c:pt idx="124">
                  <c:v>307.60550000000001</c:v>
                </c:pt>
                <c:pt idx="125">
                  <c:v>309.93360000000001</c:v>
                </c:pt>
                <c:pt idx="126">
                  <c:v>312.27929999999998</c:v>
                </c:pt>
                <c:pt idx="127">
                  <c:v>314.61329999999998</c:v>
                </c:pt>
                <c:pt idx="128">
                  <c:v>316.94729999999998</c:v>
                </c:pt>
                <c:pt idx="129">
                  <c:v>319.291</c:v>
                </c:pt>
                <c:pt idx="130">
                  <c:v>321.61430000000001</c:v>
                </c:pt>
                <c:pt idx="131">
                  <c:v>323.95800000000003</c:v>
                </c:pt>
                <c:pt idx="132">
                  <c:v>326.28519999999997</c:v>
                </c:pt>
                <c:pt idx="133">
                  <c:v>328.62889999999999</c:v>
                </c:pt>
                <c:pt idx="134">
                  <c:v>330.96879999999999</c:v>
                </c:pt>
                <c:pt idx="135">
                  <c:v>333.29689999999999</c:v>
                </c:pt>
                <c:pt idx="136">
                  <c:v>335.62889999999999</c:v>
                </c:pt>
                <c:pt idx="137">
                  <c:v>337.97750000000002</c:v>
                </c:pt>
                <c:pt idx="138">
                  <c:v>340.31150000000002</c:v>
                </c:pt>
                <c:pt idx="139">
                  <c:v>342.64749999999998</c:v>
                </c:pt>
                <c:pt idx="140">
                  <c:v>344.97559999999999</c:v>
                </c:pt>
                <c:pt idx="141">
                  <c:v>347.30959999999999</c:v>
                </c:pt>
                <c:pt idx="142">
                  <c:v>349.64940000000001</c:v>
                </c:pt>
                <c:pt idx="143">
                  <c:v>351.98340000000002</c:v>
                </c:pt>
                <c:pt idx="144">
                  <c:v>354.31740000000002</c:v>
                </c:pt>
                <c:pt idx="145">
                  <c:v>356.66109999999998</c:v>
                </c:pt>
                <c:pt idx="146">
                  <c:v>358.99020000000002</c:v>
                </c:pt>
                <c:pt idx="147">
                  <c:v>361.32319999999999</c:v>
                </c:pt>
                <c:pt idx="148">
                  <c:v>363.67290000000003</c:v>
                </c:pt>
                <c:pt idx="149">
                  <c:v>366.00779999999997</c:v>
                </c:pt>
                <c:pt idx="150">
                  <c:v>368.34570000000002</c:v>
                </c:pt>
                <c:pt idx="151">
                  <c:v>370.6748</c:v>
                </c:pt>
                <c:pt idx="152">
                  <c:v>373.01069999999999</c:v>
                </c:pt>
                <c:pt idx="153">
                  <c:v>375.35059999999999</c:v>
                </c:pt>
                <c:pt idx="154">
                  <c:v>377.67770000000002</c:v>
                </c:pt>
                <c:pt idx="155">
                  <c:v>380.01459999999997</c:v>
                </c:pt>
                <c:pt idx="156">
                  <c:v>382.35059999999999</c:v>
                </c:pt>
                <c:pt idx="157">
                  <c:v>384.6943</c:v>
                </c:pt>
                <c:pt idx="158">
                  <c:v>387.02929999999998</c:v>
                </c:pt>
                <c:pt idx="159">
                  <c:v>389.3623</c:v>
                </c:pt>
                <c:pt idx="160">
                  <c:v>391.69529999999997</c:v>
                </c:pt>
                <c:pt idx="161">
                  <c:v>394.03219999999999</c:v>
                </c:pt>
                <c:pt idx="162">
                  <c:v>396.37599999999998</c:v>
                </c:pt>
                <c:pt idx="163">
                  <c:v>398.70510000000002</c:v>
                </c:pt>
                <c:pt idx="164">
                  <c:v>401.04590000000002</c:v>
                </c:pt>
                <c:pt idx="165">
                  <c:v>403.37700000000001</c:v>
                </c:pt>
                <c:pt idx="166">
                  <c:v>405.71780000000001</c:v>
                </c:pt>
                <c:pt idx="167">
                  <c:v>408.04390000000001</c:v>
                </c:pt>
                <c:pt idx="168">
                  <c:v>410.39449999999999</c:v>
                </c:pt>
                <c:pt idx="169">
                  <c:v>412.7285</c:v>
                </c:pt>
                <c:pt idx="170">
                  <c:v>415.06049999999999</c:v>
                </c:pt>
                <c:pt idx="171">
                  <c:v>417.39159999999998</c:v>
                </c:pt>
                <c:pt idx="172">
                  <c:v>419.72750000000002</c:v>
                </c:pt>
                <c:pt idx="173">
                  <c:v>422.07130000000001</c:v>
                </c:pt>
                <c:pt idx="174">
                  <c:v>424.4033</c:v>
                </c:pt>
                <c:pt idx="175">
                  <c:v>426.7373</c:v>
                </c:pt>
                <c:pt idx="176">
                  <c:v>429.07130000000001</c:v>
                </c:pt>
                <c:pt idx="177">
                  <c:v>431.41210000000001</c:v>
                </c:pt>
                <c:pt idx="178">
                  <c:v>433.74610000000001</c:v>
                </c:pt>
                <c:pt idx="179">
                  <c:v>436.08589999999998</c:v>
                </c:pt>
                <c:pt idx="180">
                  <c:v>438.416</c:v>
                </c:pt>
                <c:pt idx="181">
                  <c:v>440.74799999999999</c:v>
                </c:pt>
                <c:pt idx="182">
                  <c:v>443.09769999999997</c:v>
                </c:pt>
                <c:pt idx="183">
                  <c:v>445.43360000000001</c:v>
                </c:pt>
                <c:pt idx="184">
                  <c:v>447.76949999999999</c:v>
                </c:pt>
                <c:pt idx="185">
                  <c:v>450.10250000000002</c:v>
                </c:pt>
                <c:pt idx="186">
                  <c:v>452.44040000000001</c:v>
                </c:pt>
                <c:pt idx="187">
                  <c:v>454.7627</c:v>
                </c:pt>
                <c:pt idx="188">
                  <c:v>457.10640000000001</c:v>
                </c:pt>
                <c:pt idx="189">
                  <c:v>459.44040000000001</c:v>
                </c:pt>
                <c:pt idx="190">
                  <c:v>461.77640000000002</c:v>
                </c:pt>
                <c:pt idx="191">
                  <c:v>464.12009999999998</c:v>
                </c:pt>
                <c:pt idx="192">
                  <c:v>466.44729999999998</c:v>
                </c:pt>
                <c:pt idx="193">
                  <c:v>468.791</c:v>
                </c:pt>
                <c:pt idx="194">
                  <c:v>471.12110000000001</c:v>
                </c:pt>
                <c:pt idx="195">
                  <c:v>473.45800000000003</c:v>
                </c:pt>
                <c:pt idx="196">
                  <c:v>475.791</c:v>
                </c:pt>
                <c:pt idx="197">
                  <c:v>478.13569999999999</c:v>
                </c:pt>
                <c:pt idx="198">
                  <c:v>480.47359999999998</c:v>
                </c:pt>
                <c:pt idx="199">
                  <c:v>482.8066</c:v>
                </c:pt>
                <c:pt idx="200">
                  <c:v>485.1377</c:v>
                </c:pt>
                <c:pt idx="201">
                  <c:v>487.48140000000001</c:v>
                </c:pt>
                <c:pt idx="202">
                  <c:v>489.80180000000001</c:v>
                </c:pt>
                <c:pt idx="203">
                  <c:v>492.14940000000001</c:v>
                </c:pt>
                <c:pt idx="204">
                  <c:v>494.48340000000002</c:v>
                </c:pt>
                <c:pt idx="205">
                  <c:v>496.82130000000001</c:v>
                </c:pt>
                <c:pt idx="206">
                  <c:v>499.14940000000001</c:v>
                </c:pt>
                <c:pt idx="207">
                  <c:v>501.48829999999998</c:v>
                </c:pt>
                <c:pt idx="208">
                  <c:v>503.83300000000003</c:v>
                </c:pt>
                <c:pt idx="209">
                  <c:v>506.15429999999998</c:v>
                </c:pt>
                <c:pt idx="210">
                  <c:v>508.49799999999999</c:v>
                </c:pt>
                <c:pt idx="211">
                  <c:v>510.83499999999998</c:v>
                </c:pt>
                <c:pt idx="212">
                  <c:v>513.16499999999996</c:v>
                </c:pt>
                <c:pt idx="213">
                  <c:v>515.50980000000004</c:v>
                </c:pt>
                <c:pt idx="214">
                  <c:v>517.83789999999999</c:v>
                </c:pt>
                <c:pt idx="215">
                  <c:v>520.1816</c:v>
                </c:pt>
                <c:pt idx="216">
                  <c:v>522.50879999999995</c:v>
                </c:pt>
                <c:pt idx="217">
                  <c:v>524.85249999999996</c:v>
                </c:pt>
                <c:pt idx="218">
                  <c:v>527.1807</c:v>
                </c:pt>
                <c:pt idx="219">
                  <c:v>529.52539999999999</c:v>
                </c:pt>
                <c:pt idx="220">
                  <c:v>531.85249999999996</c:v>
                </c:pt>
                <c:pt idx="221">
                  <c:v>534.19629999999995</c:v>
                </c:pt>
                <c:pt idx="222">
                  <c:v>536.53909999999996</c:v>
                </c:pt>
                <c:pt idx="223">
                  <c:v>538.86130000000003</c:v>
                </c:pt>
                <c:pt idx="224">
                  <c:v>541.20899999999995</c:v>
                </c:pt>
                <c:pt idx="225">
                  <c:v>543.54</c:v>
                </c:pt>
                <c:pt idx="226">
                  <c:v>545.87109999999996</c:v>
                </c:pt>
                <c:pt idx="227">
                  <c:v>548.21</c:v>
                </c:pt>
                <c:pt idx="228">
                  <c:v>550.5557</c:v>
                </c:pt>
                <c:pt idx="229">
                  <c:v>552.89160000000004</c:v>
                </c:pt>
                <c:pt idx="230">
                  <c:v>555.21579999999994</c:v>
                </c:pt>
                <c:pt idx="231">
                  <c:v>557.55960000000005</c:v>
                </c:pt>
                <c:pt idx="232">
                  <c:v>559.89059999999995</c:v>
                </c:pt>
                <c:pt idx="233">
                  <c:v>562.22360000000003</c:v>
                </c:pt>
                <c:pt idx="234">
                  <c:v>564.56640000000004</c:v>
                </c:pt>
                <c:pt idx="235">
                  <c:v>566.89940000000001</c:v>
                </c:pt>
                <c:pt idx="236">
                  <c:v>569.23929999999996</c:v>
                </c:pt>
                <c:pt idx="237">
                  <c:v>571.57420000000002</c:v>
                </c:pt>
                <c:pt idx="238">
                  <c:v>573.91800000000001</c:v>
                </c:pt>
                <c:pt idx="239">
                  <c:v>576.25099999999998</c:v>
                </c:pt>
                <c:pt idx="240">
                  <c:v>578.58109999999999</c:v>
                </c:pt>
                <c:pt idx="241">
                  <c:v>580.91890000000001</c:v>
                </c:pt>
                <c:pt idx="242">
                  <c:v>583.25490000000002</c:v>
                </c:pt>
                <c:pt idx="243">
                  <c:v>585.59960000000001</c:v>
                </c:pt>
                <c:pt idx="244">
                  <c:v>587.93460000000005</c:v>
                </c:pt>
                <c:pt idx="245">
                  <c:v>590.25779999999997</c:v>
                </c:pt>
                <c:pt idx="246">
                  <c:v>592.60249999999996</c:v>
                </c:pt>
                <c:pt idx="247">
                  <c:v>594.9307</c:v>
                </c:pt>
                <c:pt idx="248">
                  <c:v>597.26760000000002</c:v>
                </c:pt>
                <c:pt idx="249">
                  <c:v>599.60249999999996</c:v>
                </c:pt>
                <c:pt idx="250">
                  <c:v>601.94920000000002</c:v>
                </c:pt>
                <c:pt idx="251">
                  <c:v>604.27440000000001</c:v>
                </c:pt>
                <c:pt idx="252">
                  <c:v>606.61519999999996</c:v>
                </c:pt>
                <c:pt idx="253">
                  <c:v>608.96</c:v>
                </c:pt>
                <c:pt idx="254">
                  <c:v>611.28129999999999</c:v>
                </c:pt>
                <c:pt idx="255">
                  <c:v>613.62699999999995</c:v>
                </c:pt>
                <c:pt idx="256">
                  <c:v>615.96</c:v>
                </c:pt>
                <c:pt idx="257">
                  <c:v>618.3057</c:v>
                </c:pt>
                <c:pt idx="258">
                  <c:v>620.63959999999997</c:v>
                </c:pt>
                <c:pt idx="259">
                  <c:v>622.96680000000003</c:v>
                </c:pt>
                <c:pt idx="260">
                  <c:v>625.31150000000002</c:v>
                </c:pt>
                <c:pt idx="261">
                  <c:v>627.64449999999999</c:v>
                </c:pt>
                <c:pt idx="262">
                  <c:v>629.97270000000003</c:v>
                </c:pt>
                <c:pt idx="263">
                  <c:v>632.32129999999995</c:v>
                </c:pt>
                <c:pt idx="264">
                  <c:v>634.64750000000004</c:v>
                </c:pt>
                <c:pt idx="265">
                  <c:v>636.98440000000005</c:v>
                </c:pt>
                <c:pt idx="266">
                  <c:v>639.32809999999995</c:v>
                </c:pt>
                <c:pt idx="267">
                  <c:v>641.65920000000006</c:v>
                </c:pt>
                <c:pt idx="268">
                  <c:v>643.99609999999996</c:v>
                </c:pt>
                <c:pt idx="269">
                  <c:v>646.33010000000002</c:v>
                </c:pt>
                <c:pt idx="270">
                  <c:v>648.66110000000003</c:v>
                </c:pt>
                <c:pt idx="271">
                  <c:v>651.00490000000002</c:v>
                </c:pt>
                <c:pt idx="272">
                  <c:v>653.33690000000001</c:v>
                </c:pt>
                <c:pt idx="273">
                  <c:v>655.66989999999998</c:v>
                </c:pt>
                <c:pt idx="274">
                  <c:v>658.0059</c:v>
                </c:pt>
                <c:pt idx="275">
                  <c:v>660.34280000000001</c:v>
                </c:pt>
                <c:pt idx="276">
                  <c:v>662.6748</c:v>
                </c:pt>
                <c:pt idx="277">
                  <c:v>665.02440000000001</c:v>
                </c:pt>
                <c:pt idx="278">
                  <c:v>667.35159999999996</c:v>
                </c:pt>
                <c:pt idx="279">
                  <c:v>669.68550000000005</c:v>
                </c:pt>
                <c:pt idx="280">
                  <c:v>672.02440000000001</c:v>
                </c:pt>
                <c:pt idx="281">
                  <c:v>674.37009999999998</c:v>
                </c:pt>
                <c:pt idx="282">
                  <c:v>676.69629999999995</c:v>
                </c:pt>
                <c:pt idx="283">
                  <c:v>679.03030000000001</c:v>
                </c:pt>
                <c:pt idx="284">
                  <c:v>681.36519999999996</c:v>
                </c:pt>
                <c:pt idx="285">
                  <c:v>683.71389999999997</c:v>
                </c:pt>
                <c:pt idx="286">
                  <c:v>686.04300000000001</c:v>
                </c:pt>
                <c:pt idx="287">
                  <c:v>688.38379999999995</c:v>
                </c:pt>
                <c:pt idx="288">
                  <c:v>690.71780000000001</c:v>
                </c:pt>
                <c:pt idx="289">
                  <c:v>693.0498</c:v>
                </c:pt>
                <c:pt idx="290">
                  <c:v>695.39449999999999</c:v>
                </c:pt>
                <c:pt idx="291">
                  <c:v>697.72360000000003</c:v>
                </c:pt>
                <c:pt idx="292">
                  <c:v>700.06640000000004</c:v>
                </c:pt>
                <c:pt idx="293">
                  <c:v>702.40039999999999</c:v>
                </c:pt>
                <c:pt idx="294">
                  <c:v>704.72749999999996</c:v>
                </c:pt>
                <c:pt idx="295">
                  <c:v>707.07129999999995</c:v>
                </c:pt>
                <c:pt idx="296">
                  <c:v>709.40229999999997</c:v>
                </c:pt>
                <c:pt idx="297">
                  <c:v>711.7373</c:v>
                </c:pt>
                <c:pt idx="298">
                  <c:v>714.07129999999995</c:v>
                </c:pt>
                <c:pt idx="299">
                  <c:v>716.41110000000003</c:v>
                </c:pt>
                <c:pt idx="300">
                  <c:v>718.7568</c:v>
                </c:pt>
                <c:pt idx="301">
                  <c:v>721.08590000000004</c:v>
                </c:pt>
                <c:pt idx="302">
                  <c:v>723.41409999999996</c:v>
                </c:pt>
                <c:pt idx="303">
                  <c:v>725.75879999999995</c:v>
                </c:pt>
                <c:pt idx="304">
                  <c:v>728.09960000000001</c:v>
                </c:pt>
                <c:pt idx="305">
                  <c:v>730.42679999999996</c:v>
                </c:pt>
                <c:pt idx="306">
                  <c:v>732.75779999999997</c:v>
                </c:pt>
                <c:pt idx="307">
                  <c:v>735.10249999999996</c:v>
                </c:pt>
                <c:pt idx="308">
                  <c:v>737.44039999999995</c:v>
                </c:pt>
                <c:pt idx="309">
                  <c:v>739.77440000000001</c:v>
                </c:pt>
                <c:pt idx="310">
                  <c:v>742.10739999999998</c:v>
                </c:pt>
                <c:pt idx="311">
                  <c:v>744.4502</c:v>
                </c:pt>
                <c:pt idx="312">
                  <c:v>746.78129999999999</c:v>
                </c:pt>
                <c:pt idx="313">
                  <c:v>749.125</c:v>
                </c:pt>
                <c:pt idx="314">
                  <c:v>751.46190000000001</c:v>
                </c:pt>
                <c:pt idx="315">
                  <c:v>753.79390000000001</c:v>
                </c:pt>
                <c:pt idx="316">
                  <c:v>756.12210000000005</c:v>
                </c:pt>
                <c:pt idx="317">
                  <c:v>758.46780000000001</c:v>
                </c:pt>
                <c:pt idx="318">
                  <c:v>760.79880000000003</c:v>
                </c:pt>
                <c:pt idx="319">
                  <c:v>763.14059999999995</c:v>
                </c:pt>
                <c:pt idx="320">
                  <c:v>765.46780000000001</c:v>
                </c:pt>
                <c:pt idx="321">
                  <c:v>767.81640000000004</c:v>
                </c:pt>
                <c:pt idx="322">
                  <c:v>770.14359999999999</c:v>
                </c:pt>
                <c:pt idx="323">
                  <c:v>772.47659999999996</c:v>
                </c:pt>
                <c:pt idx="324">
                  <c:v>774.82320000000004</c:v>
                </c:pt>
                <c:pt idx="325">
                  <c:v>777.14940000000001</c:v>
                </c:pt>
                <c:pt idx="326">
                  <c:v>779.49509999999998</c:v>
                </c:pt>
                <c:pt idx="327">
                  <c:v>781.82619999999997</c:v>
                </c:pt>
                <c:pt idx="328">
                  <c:v>784.15819999999997</c:v>
                </c:pt>
                <c:pt idx="329">
                  <c:v>786.50199999999995</c:v>
                </c:pt>
                <c:pt idx="330">
                  <c:v>788.83979999999997</c:v>
                </c:pt>
                <c:pt idx="331">
                  <c:v>791.17089999999996</c:v>
                </c:pt>
                <c:pt idx="332">
                  <c:v>793.5</c:v>
                </c:pt>
                <c:pt idx="333">
                  <c:v>795.83979999999997</c:v>
                </c:pt>
                <c:pt idx="334">
                  <c:v>798.17769999999996</c:v>
                </c:pt>
                <c:pt idx="335">
                  <c:v>800.51070000000004</c:v>
                </c:pt>
                <c:pt idx="336">
                  <c:v>802.84280000000001</c:v>
                </c:pt>
                <c:pt idx="337">
                  <c:v>805.19140000000004</c:v>
                </c:pt>
                <c:pt idx="338">
                  <c:v>807.52149999999995</c:v>
                </c:pt>
                <c:pt idx="339">
                  <c:v>809.85249999999996</c:v>
                </c:pt>
                <c:pt idx="340">
                  <c:v>812.19529999999997</c:v>
                </c:pt>
                <c:pt idx="341">
                  <c:v>814.53610000000003</c:v>
                </c:pt>
                <c:pt idx="342">
                  <c:v>816.8682</c:v>
                </c:pt>
                <c:pt idx="343">
                  <c:v>819.20410000000004</c:v>
                </c:pt>
                <c:pt idx="344">
                  <c:v>821.53909999999996</c:v>
                </c:pt>
                <c:pt idx="345">
                  <c:v>823.87009999999998</c:v>
                </c:pt>
                <c:pt idx="346">
                  <c:v>826.21389999999997</c:v>
                </c:pt>
                <c:pt idx="347">
                  <c:v>828.56449999999995</c:v>
                </c:pt>
                <c:pt idx="348">
                  <c:v>830.87599999999998</c:v>
                </c:pt>
                <c:pt idx="349">
                  <c:v>833.21090000000004</c:v>
                </c:pt>
                <c:pt idx="350">
                  <c:v>835.8623</c:v>
                </c:pt>
                <c:pt idx="351">
                  <c:v>837.90139999999997</c:v>
                </c:pt>
                <c:pt idx="352">
                  <c:v>840.23440000000005</c:v>
                </c:pt>
                <c:pt idx="353">
                  <c:v>842.57129999999995</c:v>
                </c:pt>
                <c:pt idx="354">
                  <c:v>844.90819999999997</c:v>
                </c:pt>
                <c:pt idx="355">
                  <c:v>847.2441</c:v>
                </c:pt>
                <c:pt idx="356">
                  <c:v>849.58399999999995</c:v>
                </c:pt>
                <c:pt idx="357">
                  <c:v>851.91110000000003</c:v>
                </c:pt>
                <c:pt idx="358">
                  <c:v>854.25199999999995</c:v>
                </c:pt>
                <c:pt idx="359">
                  <c:v>856.58789999999999</c:v>
                </c:pt>
                <c:pt idx="360">
                  <c:v>858.92190000000005</c:v>
                </c:pt>
                <c:pt idx="361">
                  <c:v>861.24800000000005</c:v>
                </c:pt>
                <c:pt idx="362">
                  <c:v>863.58590000000004</c:v>
                </c:pt>
                <c:pt idx="363">
                  <c:v>865.92380000000003</c:v>
                </c:pt>
                <c:pt idx="364">
                  <c:v>868.25490000000002</c:v>
                </c:pt>
                <c:pt idx="365">
                  <c:v>870.59960000000001</c:v>
                </c:pt>
                <c:pt idx="366">
                  <c:v>872.93460000000005</c:v>
                </c:pt>
                <c:pt idx="367">
                  <c:v>875.26949999999999</c:v>
                </c:pt>
                <c:pt idx="368">
                  <c:v>877.60550000000001</c:v>
                </c:pt>
                <c:pt idx="369">
                  <c:v>879.95209999999997</c:v>
                </c:pt>
                <c:pt idx="370">
                  <c:v>882.28030000000001</c:v>
                </c:pt>
                <c:pt idx="371">
                  <c:v>884.61040000000003</c:v>
                </c:pt>
                <c:pt idx="372">
                  <c:v>886.95119999999997</c:v>
                </c:pt>
                <c:pt idx="373">
                  <c:v>889.27639999999997</c:v>
                </c:pt>
                <c:pt idx="374">
                  <c:v>891.6191</c:v>
                </c:pt>
                <c:pt idx="375">
                  <c:v>893.96</c:v>
                </c:pt>
                <c:pt idx="376">
                  <c:v>896.29</c:v>
                </c:pt>
                <c:pt idx="377">
                  <c:v>898.6309</c:v>
                </c:pt>
                <c:pt idx="378">
                  <c:v>900.96090000000004</c:v>
                </c:pt>
                <c:pt idx="379">
                  <c:v>903.3057</c:v>
                </c:pt>
                <c:pt idx="380">
                  <c:v>905.6377</c:v>
                </c:pt>
                <c:pt idx="381">
                  <c:v>907.96579999999994</c:v>
                </c:pt>
                <c:pt idx="382">
                  <c:v>910.29790000000003</c:v>
                </c:pt>
                <c:pt idx="383">
                  <c:v>912.63959999999997</c:v>
                </c:pt>
                <c:pt idx="384">
                  <c:v>914.97270000000003</c:v>
                </c:pt>
                <c:pt idx="385">
                  <c:v>917.3193</c:v>
                </c:pt>
                <c:pt idx="386">
                  <c:v>919.65530000000001</c:v>
                </c:pt>
                <c:pt idx="387">
                  <c:v>921.97850000000005</c:v>
                </c:pt>
                <c:pt idx="388">
                  <c:v>924.32129999999995</c:v>
                </c:pt>
                <c:pt idx="389">
                  <c:v>926.65039999999999</c:v>
                </c:pt>
                <c:pt idx="390">
                  <c:v>928.99019999999996</c:v>
                </c:pt>
                <c:pt idx="391">
                  <c:v>931.32420000000002</c:v>
                </c:pt>
                <c:pt idx="392">
                  <c:v>933.66210000000001</c:v>
                </c:pt>
                <c:pt idx="393">
                  <c:v>936.00390000000004</c:v>
                </c:pt>
                <c:pt idx="394">
                  <c:v>938.33500000000004</c:v>
                </c:pt>
                <c:pt idx="395">
                  <c:v>940.66890000000001</c:v>
                </c:pt>
                <c:pt idx="396">
                  <c:v>943.00289999999995</c:v>
                </c:pt>
                <c:pt idx="397">
                  <c:v>945.33889999999997</c:v>
                </c:pt>
                <c:pt idx="398">
                  <c:v>947.6807</c:v>
                </c:pt>
                <c:pt idx="399">
                  <c:v>950.01369999999997</c:v>
                </c:pt>
                <c:pt idx="400">
                  <c:v>952.35350000000005</c:v>
                </c:pt>
                <c:pt idx="401">
                  <c:v>954.68650000000002</c:v>
                </c:pt>
                <c:pt idx="402">
                  <c:v>957.02729999999997</c:v>
                </c:pt>
                <c:pt idx="403">
                  <c:v>959.35350000000005</c:v>
                </c:pt>
                <c:pt idx="404">
                  <c:v>961.69240000000002</c:v>
                </c:pt>
                <c:pt idx="405">
                  <c:v>964.02440000000001</c:v>
                </c:pt>
                <c:pt idx="406">
                  <c:v>966.37109999999996</c:v>
                </c:pt>
                <c:pt idx="407">
                  <c:v>968.69629999999995</c:v>
                </c:pt>
                <c:pt idx="408">
                  <c:v>971.03219999999999</c:v>
                </c:pt>
                <c:pt idx="409">
                  <c:v>973.36720000000003</c:v>
                </c:pt>
                <c:pt idx="410">
                  <c:v>975.71389999999997</c:v>
                </c:pt>
                <c:pt idx="411">
                  <c:v>978.0498</c:v>
                </c:pt>
                <c:pt idx="412">
                  <c:v>980.38279999999997</c:v>
                </c:pt>
                <c:pt idx="413">
                  <c:v>982.72069999999997</c:v>
                </c:pt>
                <c:pt idx="414">
                  <c:v>985.0557</c:v>
                </c:pt>
                <c:pt idx="415">
                  <c:v>987.39059999999995</c:v>
                </c:pt>
                <c:pt idx="416">
                  <c:v>989.72270000000003</c:v>
                </c:pt>
                <c:pt idx="417">
                  <c:v>992.06640000000004</c:v>
                </c:pt>
                <c:pt idx="418">
                  <c:v>994.39059999999995</c:v>
                </c:pt>
                <c:pt idx="419">
                  <c:v>996.73140000000001</c:v>
                </c:pt>
                <c:pt idx="420">
                  <c:v>999.07619999999997</c:v>
                </c:pt>
                <c:pt idx="421">
                  <c:v>1001.404</c:v>
                </c:pt>
                <c:pt idx="422">
                  <c:v>1003.747</c:v>
                </c:pt>
                <c:pt idx="423">
                  <c:v>1006.071</c:v>
                </c:pt>
                <c:pt idx="424">
                  <c:v>1008.415</c:v>
                </c:pt>
                <c:pt idx="425">
                  <c:v>1010.7430000000001</c:v>
                </c:pt>
                <c:pt idx="426">
                  <c:v>1013.087</c:v>
                </c:pt>
                <c:pt idx="427">
                  <c:v>1015.425</c:v>
                </c:pt>
                <c:pt idx="428">
                  <c:v>1017.753</c:v>
                </c:pt>
                <c:pt idx="429">
                  <c:v>1020.099</c:v>
                </c:pt>
                <c:pt idx="430">
                  <c:v>1022.433</c:v>
                </c:pt>
                <c:pt idx="431">
                  <c:v>1024.768</c:v>
                </c:pt>
                <c:pt idx="432">
                  <c:v>1027.0940000000001</c:v>
                </c:pt>
                <c:pt idx="433">
                  <c:v>1029.4380000000001</c:v>
                </c:pt>
                <c:pt idx="434">
                  <c:v>1031.7760000000001</c:v>
                </c:pt>
                <c:pt idx="435">
                  <c:v>1034.107</c:v>
                </c:pt>
                <c:pt idx="436">
                  <c:v>1036.4459999999999</c:v>
                </c:pt>
                <c:pt idx="437">
                  <c:v>1038.7809999999999</c:v>
                </c:pt>
                <c:pt idx="438">
                  <c:v>1041.1089999999999</c:v>
                </c:pt>
                <c:pt idx="439">
                  <c:v>1043.454</c:v>
                </c:pt>
                <c:pt idx="440">
                  <c:v>1045.79</c:v>
                </c:pt>
                <c:pt idx="441">
                  <c:v>1048.115</c:v>
                </c:pt>
                <c:pt idx="442">
                  <c:v>1050.462</c:v>
                </c:pt>
                <c:pt idx="443">
                  <c:v>1052.796</c:v>
                </c:pt>
                <c:pt idx="444">
                  <c:v>1055.124</c:v>
                </c:pt>
                <c:pt idx="445">
                  <c:v>1057.4670000000001</c:v>
                </c:pt>
                <c:pt idx="446">
                  <c:v>1059.798</c:v>
                </c:pt>
                <c:pt idx="447">
                  <c:v>1062.1320000000001</c:v>
                </c:pt>
                <c:pt idx="448">
                  <c:v>1064.4670000000001</c:v>
                </c:pt>
                <c:pt idx="449">
                  <c:v>1066.8140000000001</c:v>
                </c:pt>
                <c:pt idx="450">
                  <c:v>1069.1489999999999</c:v>
                </c:pt>
                <c:pt idx="451">
                  <c:v>1071.48</c:v>
                </c:pt>
                <c:pt idx="452">
                  <c:v>1073.8240000000001</c:v>
                </c:pt>
                <c:pt idx="453">
                  <c:v>1076.175</c:v>
                </c:pt>
                <c:pt idx="454">
                  <c:v>1078.4870000000001</c:v>
                </c:pt>
                <c:pt idx="455">
                  <c:v>1080.826</c:v>
                </c:pt>
                <c:pt idx="456">
                  <c:v>1083.164</c:v>
                </c:pt>
                <c:pt idx="457">
                  <c:v>1085.492</c:v>
                </c:pt>
                <c:pt idx="458">
                  <c:v>1087.8320000000001</c:v>
                </c:pt>
                <c:pt idx="459">
                  <c:v>1090.1759999999999</c:v>
                </c:pt>
                <c:pt idx="460">
                  <c:v>1092.501</c:v>
                </c:pt>
                <c:pt idx="461">
                  <c:v>1094.8399999999999</c:v>
                </c:pt>
                <c:pt idx="462">
                  <c:v>1097.181</c:v>
                </c:pt>
                <c:pt idx="463">
                  <c:v>1099.5139999999999</c:v>
                </c:pt>
                <c:pt idx="464">
                  <c:v>1101.8420000000001</c:v>
                </c:pt>
                <c:pt idx="465">
                  <c:v>1104.1780000000001</c:v>
                </c:pt>
                <c:pt idx="466">
                  <c:v>1106.521</c:v>
                </c:pt>
                <c:pt idx="467">
                  <c:v>1108.8530000000001</c:v>
                </c:pt>
                <c:pt idx="468">
                  <c:v>1111.1880000000001</c:v>
                </c:pt>
                <c:pt idx="469">
                  <c:v>1113.5219999999999</c:v>
                </c:pt>
                <c:pt idx="470">
                  <c:v>1115.856</c:v>
                </c:pt>
                <c:pt idx="471">
                  <c:v>1118.201</c:v>
                </c:pt>
                <c:pt idx="472">
                  <c:v>1120.528</c:v>
                </c:pt>
                <c:pt idx="473">
                  <c:v>1122.867</c:v>
                </c:pt>
                <c:pt idx="474">
                  <c:v>1125.202</c:v>
                </c:pt>
                <c:pt idx="475">
                  <c:v>1127.54</c:v>
                </c:pt>
                <c:pt idx="476">
                  <c:v>1129.884</c:v>
                </c:pt>
                <c:pt idx="477">
                  <c:v>1132.221</c:v>
                </c:pt>
                <c:pt idx="478">
                  <c:v>1134.5530000000001</c:v>
                </c:pt>
                <c:pt idx="479">
                  <c:v>1136.883</c:v>
                </c:pt>
                <c:pt idx="480">
                  <c:v>1139.231</c:v>
                </c:pt>
                <c:pt idx="481">
                  <c:v>1141.56</c:v>
                </c:pt>
                <c:pt idx="482">
                  <c:v>1143.8989999999999</c:v>
                </c:pt>
                <c:pt idx="483">
                  <c:v>1146.2270000000001</c:v>
                </c:pt>
                <c:pt idx="484">
                  <c:v>1148.5630000000001</c:v>
                </c:pt>
                <c:pt idx="485">
                  <c:v>1150.9090000000001</c:v>
                </c:pt>
                <c:pt idx="486">
                  <c:v>1153.2370000000001</c:v>
                </c:pt>
                <c:pt idx="487">
                  <c:v>1155.568</c:v>
                </c:pt>
                <c:pt idx="488">
                  <c:v>1157.914</c:v>
                </c:pt>
                <c:pt idx="489">
                  <c:v>1160.248</c:v>
                </c:pt>
                <c:pt idx="490">
                  <c:v>1162.58</c:v>
                </c:pt>
                <c:pt idx="491">
                  <c:v>1164.924</c:v>
                </c:pt>
                <c:pt idx="492">
                  <c:v>1167.2529999999999</c:v>
                </c:pt>
                <c:pt idx="493">
                  <c:v>1169.5889999999999</c:v>
                </c:pt>
                <c:pt idx="494">
                  <c:v>1171.92</c:v>
                </c:pt>
                <c:pt idx="495">
                  <c:v>1174.2650000000001</c:v>
                </c:pt>
                <c:pt idx="496">
                  <c:v>1176.6010000000001</c:v>
                </c:pt>
                <c:pt idx="497">
                  <c:v>1178.931</c:v>
                </c:pt>
                <c:pt idx="498">
                  <c:v>1181.2660000000001</c:v>
                </c:pt>
                <c:pt idx="499">
                  <c:v>1183.6120000000001</c:v>
                </c:pt>
                <c:pt idx="500">
                  <c:v>1185.9459999999999</c:v>
                </c:pt>
                <c:pt idx="501">
                  <c:v>1188.277</c:v>
                </c:pt>
                <c:pt idx="502">
                  <c:v>1190.616</c:v>
                </c:pt>
                <c:pt idx="503">
                  <c:v>1192.95</c:v>
                </c:pt>
                <c:pt idx="504">
                  <c:v>1195.2809999999999</c:v>
                </c:pt>
                <c:pt idx="505">
                  <c:v>1197.626</c:v>
                </c:pt>
                <c:pt idx="506">
                  <c:v>1199.962</c:v>
                </c:pt>
                <c:pt idx="507">
                  <c:v>1202.2929999999999</c:v>
                </c:pt>
                <c:pt idx="508">
                  <c:v>1204.627</c:v>
                </c:pt>
                <c:pt idx="509">
                  <c:v>1206.971</c:v>
                </c:pt>
                <c:pt idx="510">
                  <c:v>1209.307</c:v>
                </c:pt>
                <c:pt idx="511">
                  <c:v>1211.6389999999999</c:v>
                </c:pt>
                <c:pt idx="512">
                  <c:v>1213.9690000000001</c:v>
                </c:pt>
                <c:pt idx="513">
                  <c:v>1216.3109999999999</c:v>
                </c:pt>
                <c:pt idx="514">
                  <c:v>1218.645</c:v>
                </c:pt>
                <c:pt idx="515">
                  <c:v>1220.979</c:v>
                </c:pt>
                <c:pt idx="516">
                  <c:v>1223.3209999999999</c:v>
                </c:pt>
                <c:pt idx="517">
                  <c:v>1225.653</c:v>
                </c:pt>
                <c:pt idx="518">
                  <c:v>1227.9929999999999</c:v>
                </c:pt>
                <c:pt idx="519">
                  <c:v>1230.3219999999999</c:v>
                </c:pt>
                <c:pt idx="520">
                  <c:v>1232.663</c:v>
                </c:pt>
                <c:pt idx="521">
                  <c:v>1234.991</c:v>
                </c:pt>
                <c:pt idx="522">
                  <c:v>1237.3340000000001</c:v>
                </c:pt>
                <c:pt idx="523">
                  <c:v>1239.6679999999999</c:v>
                </c:pt>
                <c:pt idx="524">
                  <c:v>1242.0070000000001</c:v>
                </c:pt>
                <c:pt idx="525">
                  <c:v>1244.337</c:v>
                </c:pt>
                <c:pt idx="526">
                  <c:v>1246.6679999999999</c:v>
                </c:pt>
                <c:pt idx="527">
                  <c:v>1249.01</c:v>
                </c:pt>
                <c:pt idx="528">
                  <c:v>1251.3499999999999</c:v>
                </c:pt>
                <c:pt idx="529">
                  <c:v>1253.6759999999999</c:v>
                </c:pt>
                <c:pt idx="530">
                  <c:v>1256.009</c:v>
                </c:pt>
                <c:pt idx="531">
                  <c:v>1258.357</c:v>
                </c:pt>
                <c:pt idx="532">
                  <c:v>1260.69</c:v>
                </c:pt>
                <c:pt idx="533">
                  <c:v>1263.0260000000001</c:v>
                </c:pt>
                <c:pt idx="534">
                  <c:v>1265.367</c:v>
                </c:pt>
                <c:pt idx="535">
                  <c:v>1267.6990000000001</c:v>
                </c:pt>
                <c:pt idx="536">
                  <c:v>1270.0250000000001</c:v>
                </c:pt>
                <c:pt idx="537">
                  <c:v>1272.3699999999999</c:v>
                </c:pt>
                <c:pt idx="538">
                  <c:v>1274.6990000000001</c:v>
                </c:pt>
                <c:pt idx="539">
                  <c:v>1277.048</c:v>
                </c:pt>
                <c:pt idx="540">
                  <c:v>1279.384</c:v>
                </c:pt>
                <c:pt idx="541">
                  <c:v>1281.7139999999999</c:v>
                </c:pt>
                <c:pt idx="542">
                  <c:v>1284.0429999999999</c:v>
                </c:pt>
                <c:pt idx="543">
                  <c:v>1286.383</c:v>
                </c:pt>
                <c:pt idx="544">
                  <c:v>1288.712</c:v>
                </c:pt>
                <c:pt idx="545">
                  <c:v>1291.056</c:v>
                </c:pt>
                <c:pt idx="546">
                  <c:v>1293.386</c:v>
                </c:pt>
                <c:pt idx="547">
                  <c:v>1295.7270000000001</c:v>
                </c:pt>
                <c:pt idx="548">
                  <c:v>1298.059</c:v>
                </c:pt>
                <c:pt idx="549">
                  <c:v>1300.402</c:v>
                </c:pt>
                <c:pt idx="550">
                  <c:v>1302.7349999999999</c:v>
                </c:pt>
                <c:pt idx="551">
                  <c:v>1305.079</c:v>
                </c:pt>
                <c:pt idx="552">
                  <c:v>1307.414</c:v>
                </c:pt>
                <c:pt idx="553">
                  <c:v>1309.742</c:v>
                </c:pt>
                <c:pt idx="554">
                  <c:v>1312.078</c:v>
                </c:pt>
                <c:pt idx="555">
                  <c:v>1314.42</c:v>
                </c:pt>
                <c:pt idx="556">
                  <c:v>1316.7449999999999</c:v>
                </c:pt>
                <c:pt idx="557">
                  <c:v>1319.09</c:v>
                </c:pt>
                <c:pt idx="558">
                  <c:v>1321.4179999999999</c:v>
                </c:pt>
                <c:pt idx="559">
                  <c:v>1323.758</c:v>
                </c:pt>
                <c:pt idx="560">
                  <c:v>1326.088</c:v>
                </c:pt>
                <c:pt idx="561">
                  <c:v>1328.433</c:v>
                </c:pt>
                <c:pt idx="562">
                  <c:v>1330.77</c:v>
                </c:pt>
                <c:pt idx="563">
                  <c:v>1333.107</c:v>
                </c:pt>
                <c:pt idx="564">
                  <c:v>1335.431</c:v>
                </c:pt>
                <c:pt idx="565">
                  <c:v>1337.7739999999999</c:v>
                </c:pt>
                <c:pt idx="566">
                  <c:v>1340.1110000000001</c:v>
                </c:pt>
                <c:pt idx="567">
                  <c:v>1342.4390000000001</c:v>
                </c:pt>
                <c:pt idx="568">
                  <c:v>1344.7829999999999</c:v>
                </c:pt>
                <c:pt idx="569">
                  <c:v>1347.1110000000001</c:v>
                </c:pt>
                <c:pt idx="570">
                  <c:v>1349.4580000000001</c:v>
                </c:pt>
                <c:pt idx="571">
                  <c:v>1351.787</c:v>
                </c:pt>
                <c:pt idx="572">
                  <c:v>1354.13</c:v>
                </c:pt>
                <c:pt idx="573">
                  <c:v>1356.461</c:v>
                </c:pt>
                <c:pt idx="574">
                  <c:v>1358.7909999999999</c:v>
                </c:pt>
                <c:pt idx="575">
                  <c:v>1361.135</c:v>
                </c:pt>
                <c:pt idx="576">
                  <c:v>1363.463</c:v>
                </c:pt>
                <c:pt idx="577">
                  <c:v>1365.8009999999999</c:v>
                </c:pt>
                <c:pt idx="578">
                  <c:v>1368.134</c:v>
                </c:pt>
                <c:pt idx="579">
                  <c:v>1370.4829999999999</c:v>
                </c:pt>
                <c:pt idx="580">
                  <c:v>1372.8140000000001</c:v>
                </c:pt>
                <c:pt idx="581">
                  <c:v>1375.146</c:v>
                </c:pt>
                <c:pt idx="582">
                  <c:v>1377.4870000000001</c:v>
                </c:pt>
                <c:pt idx="583">
                  <c:v>1379.816</c:v>
                </c:pt>
                <c:pt idx="584">
                  <c:v>1382.1610000000001</c:v>
                </c:pt>
                <c:pt idx="585">
                  <c:v>1384.4929999999999</c:v>
                </c:pt>
                <c:pt idx="586">
                  <c:v>1386.836</c:v>
                </c:pt>
                <c:pt idx="587">
                  <c:v>1389.1659999999999</c:v>
                </c:pt>
                <c:pt idx="588">
                  <c:v>1391.498</c:v>
                </c:pt>
                <c:pt idx="589">
                  <c:v>1393.837</c:v>
                </c:pt>
                <c:pt idx="590">
                  <c:v>1396.171</c:v>
                </c:pt>
                <c:pt idx="591">
                  <c:v>1398.502</c:v>
                </c:pt>
                <c:pt idx="592">
                  <c:v>1400.84</c:v>
                </c:pt>
                <c:pt idx="593">
                  <c:v>1403.1849999999999</c:v>
                </c:pt>
                <c:pt idx="594">
                  <c:v>1405.5160000000001</c:v>
                </c:pt>
                <c:pt idx="595">
                  <c:v>1407.8589999999999</c:v>
                </c:pt>
                <c:pt idx="596">
                  <c:v>1410.1890000000001</c:v>
                </c:pt>
                <c:pt idx="597">
                  <c:v>1412.527</c:v>
                </c:pt>
                <c:pt idx="598">
                  <c:v>1414.855</c:v>
                </c:pt>
                <c:pt idx="599">
                  <c:v>1417.204</c:v>
                </c:pt>
                <c:pt idx="600">
                  <c:v>1419.5329999999999</c:v>
                </c:pt>
                <c:pt idx="601">
                  <c:v>1421.866</c:v>
                </c:pt>
                <c:pt idx="602">
                  <c:v>1424.2070000000001</c:v>
                </c:pt>
                <c:pt idx="603">
                  <c:v>1426.5440000000001</c:v>
                </c:pt>
                <c:pt idx="604">
                  <c:v>1428.873</c:v>
                </c:pt>
                <c:pt idx="605">
                  <c:v>1431.2170000000001</c:v>
                </c:pt>
                <c:pt idx="606">
                  <c:v>1433.548</c:v>
                </c:pt>
                <c:pt idx="607">
                  <c:v>1435.893</c:v>
                </c:pt>
                <c:pt idx="608">
                  <c:v>1438.2249999999999</c:v>
                </c:pt>
                <c:pt idx="609">
                  <c:v>1440.559</c:v>
                </c:pt>
                <c:pt idx="610">
                  <c:v>1442.8889999999999</c:v>
                </c:pt>
                <c:pt idx="611">
                  <c:v>1445.2370000000001</c:v>
                </c:pt>
                <c:pt idx="612">
                  <c:v>1447.5719999999999</c:v>
                </c:pt>
                <c:pt idx="613">
                  <c:v>1449.9079999999999</c:v>
                </c:pt>
                <c:pt idx="614">
                  <c:v>1452.2360000000001</c:v>
                </c:pt>
                <c:pt idx="615">
                  <c:v>1454.5709999999999</c:v>
                </c:pt>
                <c:pt idx="616">
                  <c:v>1456.913</c:v>
                </c:pt>
                <c:pt idx="617">
                  <c:v>1459.2470000000001</c:v>
                </c:pt>
                <c:pt idx="618">
                  <c:v>1461.5809999999999</c:v>
                </c:pt>
                <c:pt idx="619">
                  <c:v>1463.932</c:v>
                </c:pt>
                <c:pt idx="620">
                  <c:v>1466.26</c:v>
                </c:pt>
                <c:pt idx="621">
                  <c:v>1468.597</c:v>
                </c:pt>
                <c:pt idx="622">
                  <c:v>1470.9349999999999</c:v>
                </c:pt>
                <c:pt idx="623">
                  <c:v>1473.2660000000001</c:v>
                </c:pt>
                <c:pt idx="624">
                  <c:v>1475.643</c:v>
                </c:pt>
                <c:pt idx="625">
                  <c:v>1477.941</c:v>
                </c:pt>
                <c:pt idx="626">
                  <c:v>1480.271</c:v>
                </c:pt>
                <c:pt idx="627">
                  <c:v>1482.5989999999999</c:v>
                </c:pt>
                <c:pt idx="628">
                  <c:v>1484.9459999999999</c:v>
                </c:pt>
                <c:pt idx="629">
                  <c:v>1487.2750000000001</c:v>
                </c:pt>
                <c:pt idx="630">
                  <c:v>1489.6189999999999</c:v>
                </c:pt>
                <c:pt idx="631">
                  <c:v>1491.95</c:v>
                </c:pt>
                <c:pt idx="632">
                  <c:v>1494.278</c:v>
                </c:pt>
                <c:pt idx="633">
                  <c:v>1496.616</c:v>
                </c:pt>
                <c:pt idx="634">
                  <c:v>1498.961</c:v>
                </c:pt>
                <c:pt idx="635">
                  <c:v>1501.2950000000001</c:v>
                </c:pt>
                <c:pt idx="636">
                  <c:v>1503.623</c:v>
                </c:pt>
                <c:pt idx="637">
                  <c:v>1505.9680000000001</c:v>
                </c:pt>
                <c:pt idx="638">
                  <c:v>1508.296</c:v>
                </c:pt>
                <c:pt idx="639">
                  <c:v>1510.644</c:v>
                </c:pt>
                <c:pt idx="640">
                  <c:v>1512.972</c:v>
                </c:pt>
                <c:pt idx="641">
                  <c:v>1515.3130000000001</c:v>
                </c:pt>
                <c:pt idx="642">
                  <c:v>1517.6489999999999</c:v>
                </c:pt>
                <c:pt idx="643">
                  <c:v>1519.9780000000001</c:v>
                </c:pt>
                <c:pt idx="644">
                  <c:v>1522.3209999999999</c:v>
                </c:pt>
                <c:pt idx="645">
                  <c:v>1524.653</c:v>
                </c:pt>
                <c:pt idx="646">
                  <c:v>1526.992</c:v>
                </c:pt>
                <c:pt idx="647">
                  <c:v>1529.3209999999999</c:v>
                </c:pt>
                <c:pt idx="648">
                  <c:v>1531.6579999999999</c:v>
                </c:pt>
                <c:pt idx="649">
                  <c:v>1533.9929999999999</c:v>
                </c:pt>
                <c:pt idx="650">
                  <c:v>1536.3320000000001</c:v>
                </c:pt>
                <c:pt idx="651">
                  <c:v>1538.664</c:v>
                </c:pt>
                <c:pt idx="652">
                  <c:v>1541.008</c:v>
                </c:pt>
                <c:pt idx="653">
                  <c:v>1543.3340000000001</c:v>
                </c:pt>
                <c:pt idx="654">
                  <c:v>1545.681</c:v>
                </c:pt>
                <c:pt idx="655">
                  <c:v>1548.009</c:v>
                </c:pt>
                <c:pt idx="656">
                  <c:v>1550.354</c:v>
                </c:pt>
                <c:pt idx="657">
                  <c:v>1552.6780000000001</c:v>
                </c:pt>
                <c:pt idx="658">
                  <c:v>1555.0219999999999</c:v>
                </c:pt>
                <c:pt idx="659">
                  <c:v>1557.3530000000001</c:v>
                </c:pt>
                <c:pt idx="660">
                  <c:v>1559.6969999999999</c:v>
                </c:pt>
                <c:pt idx="661">
                  <c:v>1562.0250000000001</c:v>
                </c:pt>
                <c:pt idx="662">
                  <c:v>1564.3589999999999</c:v>
                </c:pt>
                <c:pt idx="663">
                  <c:v>1566.704</c:v>
                </c:pt>
                <c:pt idx="664">
                  <c:v>1569.0340000000001</c:v>
                </c:pt>
                <c:pt idx="665">
                  <c:v>1571.377</c:v>
                </c:pt>
                <c:pt idx="666">
                  <c:v>1573.7049999999999</c:v>
                </c:pt>
                <c:pt idx="667">
                  <c:v>1576.1120000000001</c:v>
                </c:pt>
                <c:pt idx="668">
                  <c:v>1578.4079999999999</c:v>
                </c:pt>
                <c:pt idx="669">
                  <c:v>1580.722</c:v>
                </c:pt>
                <c:pt idx="670">
                  <c:v>1583.049</c:v>
                </c:pt>
                <c:pt idx="671">
                  <c:v>1585.393</c:v>
                </c:pt>
                <c:pt idx="672">
                  <c:v>1587.721</c:v>
                </c:pt>
                <c:pt idx="673">
                  <c:v>1590.0650000000001</c:v>
                </c:pt>
                <c:pt idx="674">
                  <c:v>1592.394</c:v>
                </c:pt>
                <c:pt idx="675">
                  <c:v>1594.73</c:v>
                </c:pt>
                <c:pt idx="676">
                  <c:v>1597.0740000000001</c:v>
                </c:pt>
                <c:pt idx="677">
                  <c:v>1599.402</c:v>
                </c:pt>
                <c:pt idx="678">
                  <c:v>1601.7449999999999</c:v>
                </c:pt>
                <c:pt idx="679">
                  <c:v>1604.0889999999999</c:v>
                </c:pt>
                <c:pt idx="680">
                  <c:v>1606.511</c:v>
                </c:pt>
                <c:pt idx="681">
                  <c:v>1608.7449999999999</c:v>
                </c:pt>
                <c:pt idx="682">
                  <c:v>1611.088</c:v>
                </c:pt>
                <c:pt idx="683">
                  <c:v>1613.42</c:v>
                </c:pt>
                <c:pt idx="684">
                  <c:v>1615.749</c:v>
                </c:pt>
                <c:pt idx="685">
                  <c:v>1618.096</c:v>
                </c:pt>
                <c:pt idx="686">
                  <c:v>1620.424</c:v>
                </c:pt>
                <c:pt idx="687">
                  <c:v>1622.758</c:v>
                </c:pt>
                <c:pt idx="688">
                  <c:v>1625.1030000000001</c:v>
                </c:pt>
                <c:pt idx="689">
                  <c:v>1627.4380000000001</c:v>
                </c:pt>
                <c:pt idx="690">
                  <c:v>1629.7739999999999</c:v>
                </c:pt>
                <c:pt idx="691">
                  <c:v>1632.1030000000001</c:v>
                </c:pt>
                <c:pt idx="692">
                  <c:v>1634.434</c:v>
                </c:pt>
                <c:pt idx="693">
                  <c:v>1636.7829999999999</c:v>
                </c:pt>
                <c:pt idx="694">
                  <c:v>1639.116</c:v>
                </c:pt>
                <c:pt idx="695">
                  <c:v>1641.4449999999999</c:v>
                </c:pt>
                <c:pt idx="696">
                  <c:v>1643.777</c:v>
                </c:pt>
                <c:pt idx="697">
                  <c:v>1646.114</c:v>
                </c:pt>
                <c:pt idx="698">
                  <c:v>1648.462</c:v>
                </c:pt>
                <c:pt idx="699">
                  <c:v>1650.7860000000001</c:v>
                </c:pt>
                <c:pt idx="700">
                  <c:v>1653.13</c:v>
                </c:pt>
                <c:pt idx="701">
                  <c:v>1655.4639999999999</c:v>
                </c:pt>
                <c:pt idx="702">
                  <c:v>1657.7919999999999</c:v>
                </c:pt>
                <c:pt idx="703">
                  <c:v>1660.133</c:v>
                </c:pt>
                <c:pt idx="704">
                  <c:v>1662.479</c:v>
                </c:pt>
                <c:pt idx="705">
                  <c:v>1664.808</c:v>
                </c:pt>
                <c:pt idx="706">
                  <c:v>1667.15</c:v>
                </c:pt>
                <c:pt idx="707">
                  <c:v>1669.481</c:v>
                </c:pt>
                <c:pt idx="708">
                  <c:v>1671.81</c:v>
                </c:pt>
                <c:pt idx="709">
                  <c:v>1674.152</c:v>
                </c:pt>
                <c:pt idx="710">
                  <c:v>1676.4929999999999</c:v>
                </c:pt>
                <c:pt idx="711">
                  <c:v>1678.8209999999999</c:v>
                </c:pt>
                <c:pt idx="712">
                  <c:v>1681.152</c:v>
                </c:pt>
                <c:pt idx="713">
                  <c:v>1683.4970000000001</c:v>
                </c:pt>
                <c:pt idx="714">
                  <c:v>1685.8330000000001</c:v>
                </c:pt>
                <c:pt idx="715">
                  <c:v>1688.163</c:v>
                </c:pt>
                <c:pt idx="716">
                  <c:v>1690.498</c:v>
                </c:pt>
                <c:pt idx="717">
                  <c:v>1692.838</c:v>
                </c:pt>
                <c:pt idx="718">
                  <c:v>1695.181</c:v>
                </c:pt>
                <c:pt idx="719">
                  <c:v>1697.508</c:v>
                </c:pt>
                <c:pt idx="720">
                  <c:v>1699.8409999999999</c:v>
                </c:pt>
                <c:pt idx="721">
                  <c:v>1702.1869999999999</c:v>
                </c:pt>
                <c:pt idx="722">
                  <c:v>1704.5160000000001</c:v>
                </c:pt>
                <c:pt idx="723">
                  <c:v>1706.8589999999999</c:v>
                </c:pt>
                <c:pt idx="724">
                  <c:v>1709.19</c:v>
                </c:pt>
                <c:pt idx="725">
                  <c:v>1711.5239999999999</c:v>
                </c:pt>
                <c:pt idx="726">
                  <c:v>1713.854</c:v>
                </c:pt>
                <c:pt idx="727">
                  <c:v>1716.1959999999999</c:v>
                </c:pt>
                <c:pt idx="728">
                  <c:v>1718.5239999999999</c:v>
                </c:pt>
                <c:pt idx="729">
                  <c:v>1720.87</c:v>
                </c:pt>
                <c:pt idx="730">
                  <c:v>1723.211</c:v>
                </c:pt>
                <c:pt idx="731">
                  <c:v>1725.54</c:v>
                </c:pt>
                <c:pt idx="732">
                  <c:v>1727.8710000000001</c:v>
                </c:pt>
                <c:pt idx="733">
                  <c:v>1730.2139999999999</c:v>
                </c:pt>
                <c:pt idx="734">
                  <c:v>1732.546</c:v>
                </c:pt>
                <c:pt idx="735">
                  <c:v>1734.8779999999999</c:v>
                </c:pt>
                <c:pt idx="736">
                  <c:v>1737.2260000000001</c:v>
                </c:pt>
                <c:pt idx="737">
                  <c:v>1739.556</c:v>
                </c:pt>
                <c:pt idx="738">
                  <c:v>1741.883</c:v>
                </c:pt>
                <c:pt idx="739">
                  <c:v>1744.23</c:v>
                </c:pt>
                <c:pt idx="740">
                  <c:v>1746.559</c:v>
                </c:pt>
                <c:pt idx="741">
                  <c:v>1748.8989999999999</c:v>
                </c:pt>
                <c:pt idx="742">
                  <c:v>1751.229</c:v>
                </c:pt>
                <c:pt idx="743">
                  <c:v>1753.5640000000001</c:v>
                </c:pt>
                <c:pt idx="744">
                  <c:v>1755.9079999999999</c:v>
                </c:pt>
                <c:pt idx="745">
                  <c:v>1758.241</c:v>
                </c:pt>
                <c:pt idx="746">
                  <c:v>1760.578</c:v>
                </c:pt>
                <c:pt idx="747">
                  <c:v>1762.914</c:v>
                </c:pt>
                <c:pt idx="748">
                  <c:v>1765.258</c:v>
                </c:pt>
                <c:pt idx="749">
                  <c:v>1767.587</c:v>
                </c:pt>
                <c:pt idx="750">
                  <c:v>1769.9159999999999</c:v>
                </c:pt>
                <c:pt idx="751">
                  <c:v>1772.2529999999999</c:v>
                </c:pt>
                <c:pt idx="752">
                  <c:v>1774.6030000000001</c:v>
                </c:pt>
                <c:pt idx="753">
                  <c:v>1776.924</c:v>
                </c:pt>
                <c:pt idx="754">
                  <c:v>1779.2719999999999</c:v>
                </c:pt>
                <c:pt idx="755">
                  <c:v>1781.6079999999999</c:v>
                </c:pt>
                <c:pt idx="756">
                  <c:v>1783.9449999999999</c:v>
                </c:pt>
                <c:pt idx="757">
                  <c:v>1786.279</c:v>
                </c:pt>
                <c:pt idx="758">
                  <c:v>1788.606</c:v>
                </c:pt>
                <c:pt idx="759">
                  <c:v>1790.95</c:v>
                </c:pt>
                <c:pt idx="760">
                  <c:v>1793.2809999999999</c:v>
                </c:pt>
                <c:pt idx="761">
                  <c:v>1795.625</c:v>
                </c:pt>
                <c:pt idx="762">
                  <c:v>1797.9559999999999</c:v>
                </c:pt>
                <c:pt idx="763">
                  <c:v>1800.287</c:v>
                </c:pt>
                <c:pt idx="764">
                  <c:v>1802.6189999999999</c:v>
                </c:pt>
                <c:pt idx="765">
                  <c:v>1804.9639999999999</c:v>
                </c:pt>
                <c:pt idx="766">
                  <c:v>1807.299</c:v>
                </c:pt>
                <c:pt idx="767">
                  <c:v>1809.633</c:v>
                </c:pt>
                <c:pt idx="768">
                  <c:v>1811.9659999999999</c:v>
                </c:pt>
                <c:pt idx="769">
                  <c:v>1814.3030000000001</c:v>
                </c:pt>
                <c:pt idx="770">
                  <c:v>1816.636</c:v>
                </c:pt>
                <c:pt idx="771">
                  <c:v>1818.979</c:v>
                </c:pt>
                <c:pt idx="772">
                  <c:v>1821.319</c:v>
                </c:pt>
                <c:pt idx="773">
                  <c:v>1823.645</c:v>
                </c:pt>
                <c:pt idx="774">
                  <c:v>1825.9839999999999</c:v>
                </c:pt>
                <c:pt idx="775">
                  <c:v>1828.318</c:v>
                </c:pt>
                <c:pt idx="776">
                  <c:v>1830.653</c:v>
                </c:pt>
                <c:pt idx="777">
                  <c:v>1832.9929999999999</c:v>
                </c:pt>
                <c:pt idx="778">
                  <c:v>1835.3240000000001</c:v>
                </c:pt>
                <c:pt idx="779">
                  <c:v>1837.6610000000001</c:v>
                </c:pt>
                <c:pt idx="780">
                  <c:v>1839.992</c:v>
                </c:pt>
                <c:pt idx="781">
                  <c:v>1842.3389999999999</c:v>
                </c:pt>
                <c:pt idx="782">
                  <c:v>1844.68</c:v>
                </c:pt>
                <c:pt idx="783">
                  <c:v>1847.008</c:v>
                </c:pt>
                <c:pt idx="784">
                  <c:v>1849.3420000000001</c:v>
                </c:pt>
                <c:pt idx="785">
                  <c:v>1851.6859999999999</c:v>
                </c:pt>
                <c:pt idx="786">
                  <c:v>1854.0150000000001</c:v>
                </c:pt>
                <c:pt idx="787">
                  <c:v>1856.3420000000001</c:v>
                </c:pt>
                <c:pt idx="788">
                  <c:v>1858.693</c:v>
                </c:pt>
                <c:pt idx="789">
                  <c:v>1861.0260000000001</c:v>
                </c:pt>
                <c:pt idx="790">
                  <c:v>1863.357</c:v>
                </c:pt>
                <c:pt idx="791">
                  <c:v>1865.6890000000001</c:v>
                </c:pt>
                <c:pt idx="792">
                  <c:v>1868.0329999999999</c:v>
                </c:pt>
                <c:pt idx="793">
                  <c:v>1870.3589999999999</c:v>
                </c:pt>
                <c:pt idx="794">
                  <c:v>1872.701</c:v>
                </c:pt>
                <c:pt idx="795">
                  <c:v>1875.0329999999999</c:v>
                </c:pt>
                <c:pt idx="796">
                  <c:v>1877.366</c:v>
                </c:pt>
                <c:pt idx="797">
                  <c:v>1879.711</c:v>
                </c:pt>
                <c:pt idx="798">
                  <c:v>1882.039</c:v>
                </c:pt>
                <c:pt idx="799">
                  <c:v>1884.386</c:v>
                </c:pt>
                <c:pt idx="800">
                  <c:v>1886.7239999999999</c:v>
                </c:pt>
                <c:pt idx="801">
                  <c:v>1889.0509999999999</c:v>
                </c:pt>
                <c:pt idx="802">
                  <c:v>1891.385</c:v>
                </c:pt>
                <c:pt idx="803">
                  <c:v>1893.731</c:v>
                </c:pt>
                <c:pt idx="804">
                  <c:v>1896.0609999999999</c:v>
                </c:pt>
                <c:pt idx="805">
                  <c:v>1898.395</c:v>
                </c:pt>
                <c:pt idx="806">
                  <c:v>1900.729</c:v>
                </c:pt>
                <c:pt idx="807">
                  <c:v>1903.075</c:v>
                </c:pt>
                <c:pt idx="808">
                  <c:v>1905.3989999999999</c:v>
                </c:pt>
                <c:pt idx="809">
                  <c:v>1907.7329999999999</c:v>
                </c:pt>
                <c:pt idx="810">
                  <c:v>1910.08</c:v>
                </c:pt>
                <c:pt idx="811">
                  <c:v>1912.412</c:v>
                </c:pt>
                <c:pt idx="812">
                  <c:v>1914.7539999999999</c:v>
                </c:pt>
                <c:pt idx="813">
                  <c:v>1917.0820000000001</c:v>
                </c:pt>
                <c:pt idx="814">
                  <c:v>1919.423</c:v>
                </c:pt>
                <c:pt idx="815">
                  <c:v>1921.759</c:v>
                </c:pt>
                <c:pt idx="816">
                  <c:v>1924.0889999999999</c:v>
                </c:pt>
                <c:pt idx="817">
                  <c:v>1926.434</c:v>
                </c:pt>
                <c:pt idx="818">
                  <c:v>1928.768</c:v>
                </c:pt>
                <c:pt idx="819">
                  <c:v>1931.0920000000001</c:v>
                </c:pt>
                <c:pt idx="820">
                  <c:v>1933.442</c:v>
                </c:pt>
                <c:pt idx="821">
                  <c:v>1935.7739999999999</c:v>
                </c:pt>
                <c:pt idx="822">
                  <c:v>1938.104</c:v>
                </c:pt>
                <c:pt idx="823">
                  <c:v>1940.4380000000001</c:v>
                </c:pt>
                <c:pt idx="824">
                  <c:v>1942.7760000000001</c:v>
                </c:pt>
                <c:pt idx="825">
                  <c:v>1945.12</c:v>
                </c:pt>
                <c:pt idx="826">
                  <c:v>1947.4549999999999</c:v>
                </c:pt>
                <c:pt idx="827">
                  <c:v>1949.7860000000001</c:v>
                </c:pt>
                <c:pt idx="828">
                  <c:v>1952.115</c:v>
                </c:pt>
                <c:pt idx="829">
                  <c:v>1954.452</c:v>
                </c:pt>
                <c:pt idx="830">
                  <c:v>1956.796</c:v>
                </c:pt>
                <c:pt idx="831">
                  <c:v>1959.124</c:v>
                </c:pt>
                <c:pt idx="832">
                  <c:v>1961.4659999999999</c:v>
                </c:pt>
                <c:pt idx="833">
                  <c:v>1963.797</c:v>
                </c:pt>
                <c:pt idx="834">
                  <c:v>1966.1279999999999</c:v>
                </c:pt>
                <c:pt idx="835">
                  <c:v>1968.4780000000001</c:v>
                </c:pt>
                <c:pt idx="836">
                  <c:v>1970.809</c:v>
                </c:pt>
                <c:pt idx="837">
                  <c:v>1973.1469999999999</c:v>
                </c:pt>
                <c:pt idx="838">
                  <c:v>1975.48</c:v>
                </c:pt>
                <c:pt idx="839">
                  <c:v>1977.8130000000001</c:v>
                </c:pt>
                <c:pt idx="840">
                  <c:v>1980.155</c:v>
                </c:pt>
                <c:pt idx="841">
                  <c:v>1982.492</c:v>
                </c:pt>
                <c:pt idx="842">
                  <c:v>1984.8240000000001</c:v>
                </c:pt>
                <c:pt idx="843">
                  <c:v>1987.165</c:v>
                </c:pt>
                <c:pt idx="844">
                  <c:v>1989.5</c:v>
                </c:pt>
                <c:pt idx="845">
                  <c:v>1991.8330000000001</c:v>
                </c:pt>
                <c:pt idx="846">
                  <c:v>1994.164</c:v>
                </c:pt>
                <c:pt idx="847">
                  <c:v>1996.498</c:v>
                </c:pt>
                <c:pt idx="848">
                  <c:v>1998.8340000000001</c:v>
                </c:pt>
                <c:pt idx="849">
                  <c:v>2001.17</c:v>
                </c:pt>
                <c:pt idx="850">
                  <c:v>2003.5150000000001</c:v>
                </c:pt>
                <c:pt idx="851">
                  <c:v>2005.85</c:v>
                </c:pt>
                <c:pt idx="852">
                  <c:v>2008.1869999999999</c:v>
                </c:pt>
                <c:pt idx="853">
                  <c:v>2010.511</c:v>
                </c:pt>
                <c:pt idx="854">
                  <c:v>2012.846</c:v>
                </c:pt>
                <c:pt idx="855">
                  <c:v>2015.1890000000001</c:v>
                </c:pt>
                <c:pt idx="856">
                  <c:v>2017.521</c:v>
                </c:pt>
                <c:pt idx="857">
                  <c:v>2019.8530000000001</c:v>
                </c:pt>
                <c:pt idx="858">
                  <c:v>2022.1890000000001</c:v>
                </c:pt>
                <c:pt idx="859">
                  <c:v>2024.539</c:v>
                </c:pt>
                <c:pt idx="860">
                  <c:v>2026.865</c:v>
                </c:pt>
                <c:pt idx="861">
                  <c:v>2029.1990000000001</c:v>
                </c:pt>
                <c:pt idx="862">
                  <c:v>2031.5340000000001</c:v>
                </c:pt>
                <c:pt idx="863">
                  <c:v>2033.877</c:v>
                </c:pt>
                <c:pt idx="864">
                  <c:v>2036.212</c:v>
                </c:pt>
                <c:pt idx="865">
                  <c:v>2038.54</c:v>
                </c:pt>
                <c:pt idx="866">
                  <c:v>2040.884</c:v>
                </c:pt>
                <c:pt idx="867">
                  <c:v>2043.223</c:v>
                </c:pt>
                <c:pt idx="868">
                  <c:v>2045.5619999999999</c:v>
                </c:pt>
                <c:pt idx="869">
                  <c:v>2047.8910000000001</c:v>
                </c:pt>
                <c:pt idx="870">
                  <c:v>2050.232</c:v>
                </c:pt>
                <c:pt idx="871">
                  <c:v>2052.5630000000001</c:v>
                </c:pt>
                <c:pt idx="872">
                  <c:v>2054.8910000000001</c:v>
                </c:pt>
                <c:pt idx="873">
                  <c:v>2057.2350000000001</c:v>
                </c:pt>
                <c:pt idx="874">
                  <c:v>2059.5650000000001</c:v>
                </c:pt>
                <c:pt idx="875">
                  <c:v>2061.9110000000001</c:v>
                </c:pt>
                <c:pt idx="876">
                  <c:v>2064.2339999999999</c:v>
                </c:pt>
                <c:pt idx="877">
                  <c:v>2066.585</c:v>
                </c:pt>
                <c:pt idx="878">
                  <c:v>2068.915</c:v>
                </c:pt>
                <c:pt idx="879">
                  <c:v>2071.2550000000001</c:v>
                </c:pt>
                <c:pt idx="880">
                  <c:v>2073.5859999999998</c:v>
                </c:pt>
                <c:pt idx="881">
                  <c:v>2075.9250000000002</c:v>
                </c:pt>
                <c:pt idx="882">
                  <c:v>2078.2570000000001</c:v>
                </c:pt>
                <c:pt idx="883">
                  <c:v>2080.59</c:v>
                </c:pt>
                <c:pt idx="884">
                  <c:v>2082.9299999999998</c:v>
                </c:pt>
                <c:pt idx="885">
                  <c:v>2085.2669999999998</c:v>
                </c:pt>
                <c:pt idx="886">
                  <c:v>2087.6019999999999</c:v>
                </c:pt>
                <c:pt idx="887">
                  <c:v>2089.9380000000001</c:v>
                </c:pt>
                <c:pt idx="888">
                  <c:v>2092.2739999999999</c:v>
                </c:pt>
                <c:pt idx="889">
                  <c:v>2094.6080000000002</c:v>
                </c:pt>
                <c:pt idx="890">
                  <c:v>2096.9459999999999</c:v>
                </c:pt>
                <c:pt idx="891">
                  <c:v>2099.2809999999999</c:v>
                </c:pt>
                <c:pt idx="892">
                  <c:v>2101.616</c:v>
                </c:pt>
                <c:pt idx="893">
                  <c:v>2103.953</c:v>
                </c:pt>
                <c:pt idx="894">
                  <c:v>2106.2890000000002</c:v>
                </c:pt>
                <c:pt idx="895">
                  <c:v>2108.64</c:v>
                </c:pt>
                <c:pt idx="896">
                  <c:v>2110.96</c:v>
                </c:pt>
                <c:pt idx="897">
                  <c:v>2113.2959999999998</c:v>
                </c:pt>
                <c:pt idx="898">
                  <c:v>2115.64</c:v>
                </c:pt>
                <c:pt idx="899">
                  <c:v>2117.9679999999998</c:v>
                </c:pt>
                <c:pt idx="900">
                  <c:v>2120.308</c:v>
                </c:pt>
                <c:pt idx="901">
                  <c:v>2122.6419999999998</c:v>
                </c:pt>
                <c:pt idx="902">
                  <c:v>2124.9769999999999</c:v>
                </c:pt>
                <c:pt idx="903">
                  <c:v>2127.3130000000001</c:v>
                </c:pt>
                <c:pt idx="904">
                  <c:v>2129.6469999999999</c:v>
                </c:pt>
                <c:pt idx="905">
                  <c:v>2131.9839999999999</c:v>
                </c:pt>
                <c:pt idx="906">
                  <c:v>2134.319</c:v>
                </c:pt>
                <c:pt idx="907">
                  <c:v>2136.6559999999999</c:v>
                </c:pt>
                <c:pt idx="908">
                  <c:v>2138.9920000000002</c:v>
                </c:pt>
                <c:pt idx="909">
                  <c:v>2141.3270000000002</c:v>
                </c:pt>
                <c:pt idx="910">
                  <c:v>2143.6640000000002</c:v>
                </c:pt>
                <c:pt idx="911">
                  <c:v>2145.9989999999998</c:v>
                </c:pt>
                <c:pt idx="912">
                  <c:v>2148.3359999999998</c:v>
                </c:pt>
                <c:pt idx="913">
                  <c:v>2150.6709999999998</c:v>
                </c:pt>
                <c:pt idx="914">
                  <c:v>2153.009</c:v>
                </c:pt>
                <c:pt idx="915">
                  <c:v>2155.8850000000002</c:v>
                </c:pt>
                <c:pt idx="916">
                  <c:v>2157.6819999999998</c:v>
                </c:pt>
                <c:pt idx="917">
                  <c:v>2160.0250000000001</c:v>
                </c:pt>
                <c:pt idx="918">
                  <c:v>2162.3539999999998</c:v>
                </c:pt>
                <c:pt idx="919">
                  <c:v>2164.6880000000001</c:v>
                </c:pt>
                <c:pt idx="920">
                  <c:v>2167.0259999999998</c:v>
                </c:pt>
                <c:pt idx="921">
                  <c:v>2169.3620000000001</c:v>
                </c:pt>
                <c:pt idx="922">
                  <c:v>2171.6959999999999</c:v>
                </c:pt>
                <c:pt idx="923">
                  <c:v>2174.0230000000001</c:v>
                </c:pt>
                <c:pt idx="924">
                  <c:v>2176.3739999999998</c:v>
                </c:pt>
                <c:pt idx="925">
                  <c:v>2178.7020000000002</c:v>
                </c:pt>
                <c:pt idx="926">
                  <c:v>2181.0390000000002</c:v>
                </c:pt>
                <c:pt idx="927">
                  <c:v>2183.3679999999999</c:v>
                </c:pt>
                <c:pt idx="928">
                  <c:v>2185.7150000000001</c:v>
                </c:pt>
                <c:pt idx="929">
                  <c:v>2188.0410000000002</c:v>
                </c:pt>
                <c:pt idx="930">
                  <c:v>2190.3879999999999</c:v>
                </c:pt>
                <c:pt idx="931">
                  <c:v>2192.7150000000001</c:v>
                </c:pt>
                <c:pt idx="932">
                  <c:v>2195.056</c:v>
                </c:pt>
                <c:pt idx="933">
                  <c:v>2197.39</c:v>
                </c:pt>
                <c:pt idx="934">
                  <c:v>2199.7330000000002</c:v>
                </c:pt>
                <c:pt idx="935">
                  <c:v>2202.0569999999998</c:v>
                </c:pt>
                <c:pt idx="936">
                  <c:v>2204.4</c:v>
                </c:pt>
                <c:pt idx="937">
                  <c:v>2206.741</c:v>
                </c:pt>
                <c:pt idx="938">
                  <c:v>2209.067</c:v>
                </c:pt>
                <c:pt idx="939">
                  <c:v>2211.402</c:v>
                </c:pt>
                <c:pt idx="940">
                  <c:v>2213.7449999999999</c:v>
                </c:pt>
                <c:pt idx="941">
                  <c:v>2216.0790000000002</c:v>
                </c:pt>
                <c:pt idx="942">
                  <c:v>2218.415</c:v>
                </c:pt>
                <c:pt idx="943">
                  <c:v>2220.7600000000002</c:v>
                </c:pt>
                <c:pt idx="944">
                  <c:v>2223.0970000000002</c:v>
                </c:pt>
                <c:pt idx="945">
                  <c:v>2225.4319999999998</c:v>
                </c:pt>
                <c:pt idx="946">
                  <c:v>2227.7660000000001</c:v>
                </c:pt>
                <c:pt idx="947">
                  <c:v>2230.0880000000002</c:v>
                </c:pt>
                <c:pt idx="948">
                  <c:v>2232.4259999999999</c:v>
                </c:pt>
                <c:pt idx="949">
                  <c:v>2234.7719999999999</c:v>
                </c:pt>
                <c:pt idx="950">
                  <c:v>2237.105</c:v>
                </c:pt>
                <c:pt idx="951">
                  <c:v>2239.4349999999999</c:v>
                </c:pt>
                <c:pt idx="952">
                  <c:v>2241.7820000000002</c:v>
                </c:pt>
                <c:pt idx="953">
                  <c:v>2244.1179999999999</c:v>
                </c:pt>
                <c:pt idx="954">
                  <c:v>2246.4549999999999</c:v>
                </c:pt>
                <c:pt idx="955">
                  <c:v>2248.7930000000001</c:v>
                </c:pt>
                <c:pt idx="956">
                  <c:v>2251.1170000000002</c:v>
                </c:pt>
                <c:pt idx="957">
                  <c:v>2253.4639999999999</c:v>
                </c:pt>
                <c:pt idx="958">
                  <c:v>2255.7890000000002</c:v>
                </c:pt>
                <c:pt idx="959">
                  <c:v>2258.127</c:v>
                </c:pt>
                <c:pt idx="960">
                  <c:v>2260.4609999999998</c:v>
                </c:pt>
                <c:pt idx="961">
                  <c:v>2262.7979999999998</c:v>
                </c:pt>
                <c:pt idx="962">
                  <c:v>2265.1289999999999</c:v>
                </c:pt>
                <c:pt idx="963">
                  <c:v>2267.48</c:v>
                </c:pt>
                <c:pt idx="964">
                  <c:v>2269.806</c:v>
                </c:pt>
                <c:pt idx="965">
                  <c:v>2272.143</c:v>
                </c:pt>
                <c:pt idx="966">
                  <c:v>2274.4780000000001</c:v>
                </c:pt>
                <c:pt idx="967">
                  <c:v>2276.8130000000001</c:v>
                </c:pt>
                <c:pt idx="968">
                  <c:v>2279.16</c:v>
                </c:pt>
                <c:pt idx="969">
                  <c:v>2281.491</c:v>
                </c:pt>
                <c:pt idx="970">
                  <c:v>2283.819</c:v>
                </c:pt>
                <c:pt idx="971">
                  <c:v>2286.1680000000001</c:v>
                </c:pt>
                <c:pt idx="972">
                  <c:v>2288.4960000000001</c:v>
                </c:pt>
                <c:pt idx="973">
                  <c:v>2290.8339999999998</c:v>
                </c:pt>
                <c:pt idx="974">
                  <c:v>2293.165</c:v>
                </c:pt>
                <c:pt idx="975">
                  <c:v>2295.5149999999999</c:v>
                </c:pt>
                <c:pt idx="976">
                  <c:v>2297.8429999999998</c:v>
                </c:pt>
                <c:pt idx="977">
                  <c:v>2300.183</c:v>
                </c:pt>
                <c:pt idx="978">
                  <c:v>2302.5129999999999</c:v>
                </c:pt>
                <c:pt idx="979">
                  <c:v>2304.8440000000001</c:v>
                </c:pt>
                <c:pt idx="980">
                  <c:v>2307.1880000000001</c:v>
                </c:pt>
                <c:pt idx="981">
                  <c:v>2309.5169999999998</c:v>
                </c:pt>
                <c:pt idx="982">
                  <c:v>2311.8580000000002</c:v>
                </c:pt>
                <c:pt idx="983">
                  <c:v>2314.19</c:v>
                </c:pt>
                <c:pt idx="984">
                  <c:v>2316.5239999999999</c:v>
                </c:pt>
                <c:pt idx="985">
                  <c:v>2318.873</c:v>
                </c:pt>
                <c:pt idx="986">
                  <c:v>2321.2020000000002</c:v>
                </c:pt>
                <c:pt idx="987">
                  <c:v>2323.54</c:v>
                </c:pt>
                <c:pt idx="988">
                  <c:v>2325.8710000000001</c:v>
                </c:pt>
                <c:pt idx="989">
                  <c:v>2328.2109999999998</c:v>
                </c:pt>
                <c:pt idx="990">
                  <c:v>2330.549</c:v>
                </c:pt>
                <c:pt idx="991">
                  <c:v>2332.8829999999998</c:v>
                </c:pt>
                <c:pt idx="992">
                  <c:v>2335.2139999999999</c:v>
                </c:pt>
                <c:pt idx="993">
                  <c:v>2337.549</c:v>
                </c:pt>
                <c:pt idx="994">
                  <c:v>2339.89</c:v>
                </c:pt>
                <c:pt idx="995">
                  <c:v>2342.221</c:v>
                </c:pt>
                <c:pt idx="996">
                  <c:v>2344.5650000000001</c:v>
                </c:pt>
                <c:pt idx="997">
                  <c:v>2346.9059999999999</c:v>
                </c:pt>
                <c:pt idx="998">
                  <c:v>2349.2399999999998</c:v>
                </c:pt>
                <c:pt idx="999">
                  <c:v>2351.5639999999999</c:v>
                </c:pt>
                <c:pt idx="1000">
                  <c:v>2353.9029999999998</c:v>
                </c:pt>
                <c:pt idx="1001">
                  <c:v>2356.2359999999999</c:v>
                </c:pt>
                <c:pt idx="1002">
                  <c:v>2358.5810000000001</c:v>
                </c:pt>
                <c:pt idx="1003">
                  <c:v>2360.9119999999998</c:v>
                </c:pt>
                <c:pt idx="1004">
                  <c:v>2363.2429999999999</c:v>
                </c:pt>
                <c:pt idx="1005">
                  <c:v>2365.5830000000001</c:v>
                </c:pt>
                <c:pt idx="1006">
                  <c:v>2367.931</c:v>
                </c:pt>
                <c:pt idx="1007">
                  <c:v>2370.2489999999998</c:v>
                </c:pt>
                <c:pt idx="1008">
                  <c:v>2372.585</c:v>
                </c:pt>
                <c:pt idx="1009">
                  <c:v>2374.9209999999998</c:v>
                </c:pt>
                <c:pt idx="1010">
                  <c:v>2377.2660000000001</c:v>
                </c:pt>
                <c:pt idx="1011">
                  <c:v>2379.6030000000001</c:v>
                </c:pt>
                <c:pt idx="1012">
                  <c:v>2381.9369999999999</c:v>
                </c:pt>
                <c:pt idx="1013">
                  <c:v>2384.268</c:v>
                </c:pt>
                <c:pt idx="1014">
                  <c:v>2386.61</c:v>
                </c:pt>
                <c:pt idx="1015">
                  <c:v>2388.9409999999998</c:v>
                </c:pt>
                <c:pt idx="1016">
                  <c:v>2391.2739999999999</c:v>
                </c:pt>
                <c:pt idx="1017">
                  <c:v>2393.6190000000001</c:v>
                </c:pt>
                <c:pt idx="1018">
                  <c:v>2395.94</c:v>
                </c:pt>
                <c:pt idx="1019">
                  <c:v>2398.2840000000001</c:v>
                </c:pt>
                <c:pt idx="1020">
                  <c:v>2400.6210000000001</c:v>
                </c:pt>
                <c:pt idx="1021">
                  <c:v>2402.951</c:v>
                </c:pt>
                <c:pt idx="1022">
                  <c:v>2405.2950000000001</c:v>
                </c:pt>
                <c:pt idx="1023">
                  <c:v>2407.6210000000001</c:v>
                </c:pt>
                <c:pt idx="1024">
                  <c:v>2409.96</c:v>
                </c:pt>
                <c:pt idx="1025">
                  <c:v>2412.288</c:v>
                </c:pt>
                <c:pt idx="1026">
                  <c:v>2414.6219999999998</c:v>
                </c:pt>
                <c:pt idx="1027">
                  <c:v>2416.9690000000001</c:v>
                </c:pt>
                <c:pt idx="1028">
                  <c:v>2419.3020000000001</c:v>
                </c:pt>
                <c:pt idx="1029">
                  <c:v>2421.636</c:v>
                </c:pt>
                <c:pt idx="1030">
                  <c:v>2423.9810000000002</c:v>
                </c:pt>
                <c:pt idx="1031">
                  <c:v>2426.3150000000001</c:v>
                </c:pt>
                <c:pt idx="1032">
                  <c:v>2428.64</c:v>
                </c:pt>
                <c:pt idx="1033">
                  <c:v>2430.9810000000002</c:v>
                </c:pt>
                <c:pt idx="1034">
                  <c:v>2433.317</c:v>
                </c:pt>
                <c:pt idx="1035">
                  <c:v>2435.65</c:v>
                </c:pt>
                <c:pt idx="1036">
                  <c:v>2437.9810000000002</c:v>
                </c:pt>
                <c:pt idx="1037">
                  <c:v>2440.3110000000001</c:v>
                </c:pt>
                <c:pt idx="1038">
                  <c:v>2442.654</c:v>
                </c:pt>
                <c:pt idx="1039">
                  <c:v>2444.9929999999999</c:v>
                </c:pt>
                <c:pt idx="1040">
                  <c:v>2447.3180000000002</c:v>
                </c:pt>
                <c:pt idx="1041">
                  <c:v>2449.6489999999999</c:v>
                </c:pt>
                <c:pt idx="1042">
                  <c:v>2451.9940000000001</c:v>
                </c:pt>
                <c:pt idx="1043">
                  <c:v>2454.3200000000002</c:v>
                </c:pt>
                <c:pt idx="1044">
                  <c:v>2456.663</c:v>
                </c:pt>
                <c:pt idx="1045">
                  <c:v>2458.998</c:v>
                </c:pt>
                <c:pt idx="1046">
                  <c:v>2461.3319999999999</c:v>
                </c:pt>
                <c:pt idx="1047">
                  <c:v>2463.6640000000002</c:v>
                </c:pt>
                <c:pt idx="1048">
                  <c:v>2465.9969999999998</c:v>
                </c:pt>
                <c:pt idx="1049">
                  <c:v>2468.3330000000001</c:v>
                </c:pt>
                <c:pt idx="1050">
                  <c:v>2470.6640000000002</c:v>
                </c:pt>
                <c:pt idx="1051">
                  <c:v>2472.9949999999999</c:v>
                </c:pt>
                <c:pt idx="1052">
                  <c:v>2475.328</c:v>
                </c:pt>
                <c:pt idx="1053">
                  <c:v>2477.663</c:v>
                </c:pt>
                <c:pt idx="1054">
                  <c:v>2480.0079999999998</c:v>
                </c:pt>
                <c:pt idx="1055">
                  <c:v>2482.3330000000001</c:v>
                </c:pt>
                <c:pt idx="1056">
                  <c:v>2484.681</c:v>
                </c:pt>
                <c:pt idx="1057">
                  <c:v>2487.0079999999998</c:v>
                </c:pt>
                <c:pt idx="1058">
                  <c:v>2489.34</c:v>
                </c:pt>
                <c:pt idx="1059">
                  <c:v>2491.6750000000002</c:v>
                </c:pt>
                <c:pt idx="1060">
                  <c:v>2494.0059999999999</c:v>
                </c:pt>
                <c:pt idx="1061">
                  <c:v>2496.3429999999998</c:v>
                </c:pt>
                <c:pt idx="1062">
                  <c:v>2498.6880000000001</c:v>
                </c:pt>
                <c:pt idx="1063">
                  <c:v>2501.0250000000001</c:v>
                </c:pt>
                <c:pt idx="1064">
                  <c:v>2503.348</c:v>
                </c:pt>
                <c:pt idx="1065">
                  <c:v>2505.6930000000002</c:v>
                </c:pt>
                <c:pt idx="1066">
                  <c:v>2508.0149999999999</c:v>
                </c:pt>
                <c:pt idx="1067">
                  <c:v>2510.3580000000002</c:v>
                </c:pt>
                <c:pt idx="1068">
                  <c:v>2512.6880000000001</c:v>
                </c:pt>
                <c:pt idx="1069">
                  <c:v>2515.0309999999999</c:v>
                </c:pt>
                <c:pt idx="1070">
                  <c:v>2517.3620000000001</c:v>
                </c:pt>
                <c:pt idx="1071">
                  <c:v>2519.6959999999999</c:v>
                </c:pt>
                <c:pt idx="1072">
                  <c:v>2522.0259999999998</c:v>
                </c:pt>
                <c:pt idx="1073">
                  <c:v>2524.36</c:v>
                </c:pt>
                <c:pt idx="1074">
                  <c:v>2526.703</c:v>
                </c:pt>
                <c:pt idx="1075">
                  <c:v>2529.0309999999999</c:v>
                </c:pt>
                <c:pt idx="1076">
                  <c:v>2531.3589999999999</c:v>
                </c:pt>
                <c:pt idx="1077">
                  <c:v>2533.6909999999998</c:v>
                </c:pt>
                <c:pt idx="1078">
                  <c:v>2536.038</c:v>
                </c:pt>
                <c:pt idx="1079">
                  <c:v>2538.3670000000002</c:v>
                </c:pt>
                <c:pt idx="1080">
                  <c:v>2540.6970000000001</c:v>
                </c:pt>
                <c:pt idx="1081">
                  <c:v>2543.0360000000001</c:v>
                </c:pt>
                <c:pt idx="1082">
                  <c:v>2545.373</c:v>
                </c:pt>
                <c:pt idx="1083">
                  <c:v>2547.701</c:v>
                </c:pt>
                <c:pt idx="1084">
                  <c:v>2550.047</c:v>
                </c:pt>
                <c:pt idx="1085">
                  <c:v>2552.375</c:v>
                </c:pt>
                <c:pt idx="1086">
                  <c:v>2554.7060000000001</c:v>
                </c:pt>
                <c:pt idx="1087">
                  <c:v>2557.0459999999998</c:v>
                </c:pt>
                <c:pt idx="1088">
                  <c:v>2559.3760000000002</c:v>
                </c:pt>
                <c:pt idx="1089">
                  <c:v>2561.7170000000001</c:v>
                </c:pt>
                <c:pt idx="1090">
                  <c:v>2564.047</c:v>
                </c:pt>
                <c:pt idx="1091">
                  <c:v>2566.3820000000001</c:v>
                </c:pt>
                <c:pt idx="1092">
                  <c:v>2568.71</c:v>
                </c:pt>
                <c:pt idx="1093">
                  <c:v>2571.0450000000001</c:v>
                </c:pt>
                <c:pt idx="1094">
                  <c:v>2573.3939999999998</c:v>
                </c:pt>
                <c:pt idx="1095">
                  <c:v>2575.7260000000001</c:v>
                </c:pt>
                <c:pt idx="1096">
                  <c:v>2578.0630000000001</c:v>
                </c:pt>
                <c:pt idx="1097">
                  <c:v>2580.395</c:v>
                </c:pt>
                <c:pt idx="1098">
                  <c:v>2582.723</c:v>
                </c:pt>
                <c:pt idx="1099">
                  <c:v>2585.0590000000002</c:v>
                </c:pt>
                <c:pt idx="1100">
                  <c:v>2587.3989999999999</c:v>
                </c:pt>
                <c:pt idx="1101">
                  <c:v>2589.7260000000001</c:v>
                </c:pt>
                <c:pt idx="1102">
                  <c:v>2592.0619999999999</c:v>
                </c:pt>
                <c:pt idx="1103">
                  <c:v>2594.3960000000002</c:v>
                </c:pt>
                <c:pt idx="1104">
                  <c:v>2596.7330000000002</c:v>
                </c:pt>
                <c:pt idx="1105">
                  <c:v>2599.0619999999999</c:v>
                </c:pt>
                <c:pt idx="1106">
                  <c:v>2601.3989999999999</c:v>
                </c:pt>
                <c:pt idx="1107">
                  <c:v>2603.7429999999999</c:v>
                </c:pt>
                <c:pt idx="1108">
                  <c:v>2606.0729999999999</c:v>
                </c:pt>
                <c:pt idx="1109">
                  <c:v>2608.404</c:v>
                </c:pt>
                <c:pt idx="1110">
                  <c:v>2610.7420000000002</c:v>
                </c:pt>
                <c:pt idx="1111">
                  <c:v>2613.0709999999999</c:v>
                </c:pt>
                <c:pt idx="1112">
                  <c:v>2615.415</c:v>
                </c:pt>
                <c:pt idx="1113">
                  <c:v>2617.7429999999999</c:v>
                </c:pt>
                <c:pt idx="1114">
                  <c:v>2620.0740000000001</c:v>
                </c:pt>
                <c:pt idx="1115">
                  <c:v>2622.4079999999999</c:v>
                </c:pt>
                <c:pt idx="1116">
                  <c:v>2624.7429999999999</c:v>
                </c:pt>
                <c:pt idx="1117">
                  <c:v>2627.0749999999998</c:v>
                </c:pt>
                <c:pt idx="1118">
                  <c:v>2629.4189999999999</c:v>
                </c:pt>
                <c:pt idx="1119">
                  <c:v>2631.7420000000002</c:v>
                </c:pt>
                <c:pt idx="1120">
                  <c:v>2634.0790000000002</c:v>
                </c:pt>
                <c:pt idx="1121">
                  <c:v>2636.4229999999998</c:v>
                </c:pt>
                <c:pt idx="1122">
                  <c:v>2638.7510000000002</c:v>
                </c:pt>
                <c:pt idx="1123">
                  <c:v>2641.0819999999999</c:v>
                </c:pt>
                <c:pt idx="1124">
                  <c:v>2643.42</c:v>
                </c:pt>
                <c:pt idx="1125">
                  <c:v>2645.7530000000002</c:v>
                </c:pt>
                <c:pt idx="1126">
                  <c:v>2648.0920000000001</c:v>
                </c:pt>
                <c:pt idx="1127">
                  <c:v>2650.433</c:v>
                </c:pt>
                <c:pt idx="1128">
                  <c:v>2652.7660000000001</c:v>
                </c:pt>
                <c:pt idx="1129">
                  <c:v>2655.1</c:v>
                </c:pt>
                <c:pt idx="1130">
                  <c:v>2657.4340000000002</c:v>
                </c:pt>
                <c:pt idx="1131">
                  <c:v>2659.7689999999998</c:v>
                </c:pt>
                <c:pt idx="1132">
                  <c:v>2662.1</c:v>
                </c:pt>
                <c:pt idx="1133">
                  <c:v>2664.4380000000001</c:v>
                </c:pt>
                <c:pt idx="1134">
                  <c:v>2666.7649999999999</c:v>
                </c:pt>
                <c:pt idx="1135">
                  <c:v>2669.1010000000001</c:v>
                </c:pt>
                <c:pt idx="1136">
                  <c:v>2671.4319999999998</c:v>
                </c:pt>
                <c:pt idx="1137">
                  <c:v>2673.7759999999998</c:v>
                </c:pt>
                <c:pt idx="1138">
                  <c:v>2676.1080000000002</c:v>
                </c:pt>
                <c:pt idx="1139">
                  <c:v>2678.4369999999999</c:v>
                </c:pt>
                <c:pt idx="1140">
                  <c:v>2680.78</c:v>
                </c:pt>
                <c:pt idx="1141">
                  <c:v>2683.1109999999999</c:v>
                </c:pt>
                <c:pt idx="1142">
                  <c:v>2685.4380000000001</c:v>
                </c:pt>
                <c:pt idx="1143">
                  <c:v>2687.7849999999999</c:v>
                </c:pt>
                <c:pt idx="1144">
                  <c:v>2690.116</c:v>
                </c:pt>
                <c:pt idx="1145">
                  <c:v>2692.4459999999999</c:v>
                </c:pt>
                <c:pt idx="1146">
                  <c:v>2694.7890000000002</c:v>
                </c:pt>
                <c:pt idx="1147">
                  <c:v>2697.1179999999999</c:v>
                </c:pt>
                <c:pt idx="1148">
                  <c:v>2699.453</c:v>
                </c:pt>
                <c:pt idx="1149">
                  <c:v>2701.7910000000002</c:v>
                </c:pt>
                <c:pt idx="1150">
                  <c:v>2704.1219999999998</c:v>
                </c:pt>
                <c:pt idx="1151">
                  <c:v>2706.4520000000002</c:v>
                </c:pt>
                <c:pt idx="1152">
                  <c:v>2708.7890000000002</c:v>
                </c:pt>
                <c:pt idx="1153">
                  <c:v>2711.12</c:v>
                </c:pt>
                <c:pt idx="1154">
                  <c:v>2713.4560000000001</c:v>
                </c:pt>
                <c:pt idx="1155">
                  <c:v>2715.8</c:v>
                </c:pt>
                <c:pt idx="1156">
                  <c:v>2718.134</c:v>
                </c:pt>
                <c:pt idx="1157">
                  <c:v>2720.4679999999998</c:v>
                </c:pt>
                <c:pt idx="1158">
                  <c:v>2722.8</c:v>
                </c:pt>
                <c:pt idx="1159">
                  <c:v>2725.136</c:v>
                </c:pt>
                <c:pt idx="1160">
                  <c:v>2727.4639999999999</c:v>
                </c:pt>
                <c:pt idx="1161">
                  <c:v>2729.7950000000001</c:v>
                </c:pt>
                <c:pt idx="1162">
                  <c:v>2732.14</c:v>
                </c:pt>
                <c:pt idx="1163">
                  <c:v>2734.4789999999998</c:v>
                </c:pt>
                <c:pt idx="1164">
                  <c:v>2736.8069999999998</c:v>
                </c:pt>
                <c:pt idx="1165">
                  <c:v>2739.1329999999998</c:v>
                </c:pt>
                <c:pt idx="1166">
                  <c:v>2741.48</c:v>
                </c:pt>
                <c:pt idx="1167">
                  <c:v>2743.8119999999999</c:v>
                </c:pt>
                <c:pt idx="1168">
                  <c:v>2746.1460000000002</c:v>
                </c:pt>
                <c:pt idx="1169">
                  <c:v>2748.4769999999999</c:v>
                </c:pt>
                <c:pt idx="1170">
                  <c:v>2750.8209999999999</c:v>
                </c:pt>
                <c:pt idx="1171">
                  <c:v>2753.1509999999998</c:v>
                </c:pt>
                <c:pt idx="1172">
                  <c:v>2755.4789999999998</c:v>
                </c:pt>
                <c:pt idx="1173">
                  <c:v>2757.8159999999998</c:v>
                </c:pt>
                <c:pt idx="1174">
                  <c:v>2760.152</c:v>
                </c:pt>
                <c:pt idx="1175">
                  <c:v>2762.4839999999999</c:v>
                </c:pt>
                <c:pt idx="1176">
                  <c:v>2764.819</c:v>
                </c:pt>
                <c:pt idx="1177">
                  <c:v>2767.1529999999998</c:v>
                </c:pt>
                <c:pt idx="1178">
                  <c:v>2769.4879999999998</c:v>
                </c:pt>
                <c:pt idx="1179">
                  <c:v>2771.8249999999998</c:v>
                </c:pt>
                <c:pt idx="1180">
                  <c:v>2774.1559999999999</c:v>
                </c:pt>
                <c:pt idx="1181">
                  <c:v>2776.4920000000002</c:v>
                </c:pt>
                <c:pt idx="1182">
                  <c:v>2778.8270000000002</c:v>
                </c:pt>
                <c:pt idx="1183">
                  <c:v>2781.1610000000001</c:v>
                </c:pt>
                <c:pt idx="1184">
                  <c:v>2783.4960000000001</c:v>
                </c:pt>
                <c:pt idx="1185">
                  <c:v>2785.828</c:v>
                </c:pt>
                <c:pt idx="1186">
                  <c:v>2788.1660000000002</c:v>
                </c:pt>
                <c:pt idx="1187">
                  <c:v>2790.4989999999998</c:v>
                </c:pt>
                <c:pt idx="1188">
                  <c:v>2792.835</c:v>
                </c:pt>
                <c:pt idx="1189">
                  <c:v>2795.1689999999999</c:v>
                </c:pt>
                <c:pt idx="1190">
                  <c:v>2797.502</c:v>
                </c:pt>
                <c:pt idx="1191">
                  <c:v>2799.837</c:v>
                </c:pt>
                <c:pt idx="1192">
                  <c:v>2802.1729999999998</c:v>
                </c:pt>
                <c:pt idx="1193">
                  <c:v>2804.5070000000001</c:v>
                </c:pt>
                <c:pt idx="1194">
                  <c:v>2806.8409999999999</c:v>
                </c:pt>
                <c:pt idx="1195">
                  <c:v>2809.1759999999999</c:v>
                </c:pt>
                <c:pt idx="1196">
                  <c:v>2811.51</c:v>
                </c:pt>
                <c:pt idx="1197">
                  <c:v>2813.8470000000002</c:v>
                </c:pt>
                <c:pt idx="1198">
                  <c:v>2816.1860000000001</c:v>
                </c:pt>
                <c:pt idx="1199">
                  <c:v>2818.5160000000001</c:v>
                </c:pt>
                <c:pt idx="1200">
                  <c:v>2820.85</c:v>
                </c:pt>
                <c:pt idx="1201">
                  <c:v>2823.1849999999999</c:v>
                </c:pt>
                <c:pt idx="1202">
                  <c:v>2825.518</c:v>
                </c:pt>
                <c:pt idx="1203">
                  <c:v>2827.8519999999999</c:v>
                </c:pt>
                <c:pt idx="1204">
                  <c:v>2830.1880000000001</c:v>
                </c:pt>
                <c:pt idx="1205">
                  <c:v>2832.5219999999999</c:v>
                </c:pt>
                <c:pt idx="1206">
                  <c:v>2834.8560000000002</c:v>
                </c:pt>
                <c:pt idx="1207">
                  <c:v>2837.192</c:v>
                </c:pt>
                <c:pt idx="1208">
                  <c:v>2839.5259999999998</c:v>
                </c:pt>
                <c:pt idx="1209">
                  <c:v>2841.86</c:v>
                </c:pt>
                <c:pt idx="1210">
                  <c:v>2844.1950000000002</c:v>
                </c:pt>
                <c:pt idx="1211">
                  <c:v>2846.5309999999999</c:v>
                </c:pt>
                <c:pt idx="1212">
                  <c:v>2848.864</c:v>
                </c:pt>
                <c:pt idx="1213">
                  <c:v>2851.2</c:v>
                </c:pt>
                <c:pt idx="1214">
                  <c:v>2853.5329999999999</c:v>
                </c:pt>
                <c:pt idx="1215">
                  <c:v>2855.8679999999999</c:v>
                </c:pt>
                <c:pt idx="1216">
                  <c:v>2858.2020000000002</c:v>
                </c:pt>
                <c:pt idx="1217">
                  <c:v>2860.5369999999998</c:v>
                </c:pt>
                <c:pt idx="1218">
                  <c:v>2862.8710000000001</c:v>
                </c:pt>
                <c:pt idx="1219">
                  <c:v>2865.2060000000001</c:v>
                </c:pt>
                <c:pt idx="1220">
                  <c:v>2867.5410000000002</c:v>
                </c:pt>
                <c:pt idx="1221">
                  <c:v>2869.8760000000002</c:v>
                </c:pt>
                <c:pt idx="1222">
                  <c:v>2872.2109999999998</c:v>
                </c:pt>
                <c:pt idx="1223">
                  <c:v>2874.5450000000001</c:v>
                </c:pt>
                <c:pt idx="1224">
                  <c:v>2876.8780000000002</c:v>
                </c:pt>
                <c:pt idx="1225">
                  <c:v>2879.2139999999999</c:v>
                </c:pt>
                <c:pt idx="1226">
                  <c:v>2881.549</c:v>
                </c:pt>
                <c:pt idx="1227">
                  <c:v>2883.8829999999998</c:v>
                </c:pt>
                <c:pt idx="1228">
                  <c:v>2886.2179999999998</c:v>
                </c:pt>
                <c:pt idx="1229">
                  <c:v>2888.5520000000001</c:v>
                </c:pt>
                <c:pt idx="1230">
                  <c:v>2890.8879999999999</c:v>
                </c:pt>
                <c:pt idx="1231">
                  <c:v>2893.2220000000002</c:v>
                </c:pt>
                <c:pt idx="1232">
                  <c:v>2895.5569999999998</c:v>
                </c:pt>
                <c:pt idx="1233">
                  <c:v>2897.8910000000001</c:v>
                </c:pt>
                <c:pt idx="1234">
                  <c:v>2900.2260000000001</c:v>
                </c:pt>
                <c:pt idx="1235">
                  <c:v>2902.56</c:v>
                </c:pt>
                <c:pt idx="1236">
                  <c:v>2904.895</c:v>
                </c:pt>
                <c:pt idx="1237">
                  <c:v>2907.2289999999998</c:v>
                </c:pt>
                <c:pt idx="1238">
                  <c:v>2909.5639999999999</c:v>
                </c:pt>
                <c:pt idx="1239">
                  <c:v>2911.8980000000001</c:v>
                </c:pt>
                <c:pt idx="1240">
                  <c:v>2914.2350000000001</c:v>
                </c:pt>
                <c:pt idx="1241">
                  <c:v>2916.5680000000002</c:v>
                </c:pt>
                <c:pt idx="1242">
                  <c:v>2918.9029999999998</c:v>
                </c:pt>
                <c:pt idx="1243">
                  <c:v>2921.2359999999999</c:v>
                </c:pt>
                <c:pt idx="1244">
                  <c:v>2923.5729999999999</c:v>
                </c:pt>
                <c:pt idx="1245">
                  <c:v>2925.9059999999999</c:v>
                </c:pt>
                <c:pt idx="1246">
                  <c:v>2928.24</c:v>
                </c:pt>
                <c:pt idx="1247">
                  <c:v>2930.5740000000001</c:v>
                </c:pt>
                <c:pt idx="1248">
                  <c:v>2932.91</c:v>
                </c:pt>
                <c:pt idx="1249">
                  <c:v>2935.2429999999999</c:v>
                </c:pt>
                <c:pt idx="1250">
                  <c:v>2937.5790000000002</c:v>
                </c:pt>
                <c:pt idx="1251">
                  <c:v>2939.9169999999999</c:v>
                </c:pt>
                <c:pt idx="1252">
                  <c:v>2942.248</c:v>
                </c:pt>
                <c:pt idx="1253">
                  <c:v>2944.5830000000001</c:v>
                </c:pt>
                <c:pt idx="1254">
                  <c:v>2946.9169999999999</c:v>
                </c:pt>
                <c:pt idx="1255">
                  <c:v>2949.252</c:v>
                </c:pt>
                <c:pt idx="1256">
                  <c:v>2951.5859999999998</c:v>
                </c:pt>
                <c:pt idx="1257">
                  <c:v>2953.9209999999998</c:v>
                </c:pt>
                <c:pt idx="1258">
                  <c:v>2956.2550000000001</c:v>
                </c:pt>
                <c:pt idx="1259">
                  <c:v>2958.59</c:v>
                </c:pt>
                <c:pt idx="1260">
                  <c:v>2960.9250000000002</c:v>
                </c:pt>
                <c:pt idx="1261">
                  <c:v>2963.261</c:v>
                </c:pt>
                <c:pt idx="1262">
                  <c:v>2966.1210000000001</c:v>
                </c:pt>
                <c:pt idx="1263">
                  <c:v>2967.944</c:v>
                </c:pt>
                <c:pt idx="1264">
                  <c:v>2970.2730000000001</c:v>
                </c:pt>
                <c:pt idx="1265">
                  <c:v>2973.2150000000001</c:v>
                </c:pt>
                <c:pt idx="1266">
                  <c:v>2974.9380000000001</c:v>
                </c:pt>
                <c:pt idx="1267">
                  <c:v>2977.2710000000002</c:v>
                </c:pt>
              </c:numCache>
            </c:numRef>
          </c:xVal>
          <c:yVal>
            <c:numRef>
              <c:f>'water_40%(case3)'!$D$8:$D$10000</c:f>
              <c:numCache>
                <c:formatCode>General</c:formatCode>
                <c:ptCount val="9993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17</c:v>
                </c:pt>
                <c:pt idx="17">
                  <c:v>18</c:v>
                </c:pt>
                <c:pt idx="18">
                  <c:v>17</c:v>
                </c:pt>
                <c:pt idx="19">
                  <c:v>17</c:v>
                </c:pt>
                <c:pt idx="20">
                  <c:v>18</c:v>
                </c:pt>
                <c:pt idx="21">
                  <c:v>18</c:v>
                </c:pt>
                <c:pt idx="22">
                  <c:v>18</c:v>
                </c:pt>
                <c:pt idx="23">
                  <c:v>18</c:v>
                </c:pt>
                <c:pt idx="24">
                  <c:v>18</c:v>
                </c:pt>
                <c:pt idx="25">
                  <c:v>18</c:v>
                </c:pt>
                <c:pt idx="26">
                  <c:v>18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18</c:v>
                </c:pt>
                <c:pt idx="31">
                  <c:v>18</c:v>
                </c:pt>
                <c:pt idx="32">
                  <c:v>18</c:v>
                </c:pt>
                <c:pt idx="33">
                  <c:v>18</c:v>
                </c:pt>
                <c:pt idx="34">
                  <c:v>19</c:v>
                </c:pt>
                <c:pt idx="35">
                  <c:v>19</c:v>
                </c:pt>
                <c:pt idx="36">
                  <c:v>19</c:v>
                </c:pt>
                <c:pt idx="37">
                  <c:v>19</c:v>
                </c:pt>
                <c:pt idx="38">
                  <c:v>19</c:v>
                </c:pt>
                <c:pt idx="39">
                  <c:v>19</c:v>
                </c:pt>
                <c:pt idx="40">
                  <c:v>19</c:v>
                </c:pt>
                <c:pt idx="41">
                  <c:v>19</c:v>
                </c:pt>
                <c:pt idx="42">
                  <c:v>19</c:v>
                </c:pt>
                <c:pt idx="43">
                  <c:v>19</c:v>
                </c:pt>
                <c:pt idx="44">
                  <c:v>19</c:v>
                </c:pt>
                <c:pt idx="45">
                  <c:v>19</c:v>
                </c:pt>
                <c:pt idx="46">
                  <c:v>19</c:v>
                </c:pt>
                <c:pt idx="47">
                  <c:v>19</c:v>
                </c:pt>
                <c:pt idx="48">
                  <c:v>19</c:v>
                </c:pt>
                <c:pt idx="49">
                  <c:v>19</c:v>
                </c:pt>
                <c:pt idx="50">
                  <c:v>19</c:v>
                </c:pt>
                <c:pt idx="51">
                  <c:v>19</c:v>
                </c:pt>
                <c:pt idx="52">
                  <c:v>19</c:v>
                </c:pt>
                <c:pt idx="53">
                  <c:v>19</c:v>
                </c:pt>
                <c:pt idx="54">
                  <c:v>19</c:v>
                </c:pt>
                <c:pt idx="55">
                  <c:v>19</c:v>
                </c:pt>
                <c:pt idx="56">
                  <c:v>19</c:v>
                </c:pt>
                <c:pt idx="57">
                  <c:v>19</c:v>
                </c:pt>
                <c:pt idx="58">
                  <c:v>19</c:v>
                </c:pt>
                <c:pt idx="59">
                  <c:v>19</c:v>
                </c:pt>
                <c:pt idx="60">
                  <c:v>19</c:v>
                </c:pt>
                <c:pt idx="61">
                  <c:v>19</c:v>
                </c:pt>
                <c:pt idx="62">
                  <c:v>19</c:v>
                </c:pt>
                <c:pt idx="63">
                  <c:v>19</c:v>
                </c:pt>
                <c:pt idx="64">
                  <c:v>19</c:v>
                </c:pt>
                <c:pt idx="65">
                  <c:v>20</c:v>
                </c:pt>
                <c:pt idx="66">
                  <c:v>21</c:v>
                </c:pt>
                <c:pt idx="67">
                  <c:v>21</c:v>
                </c:pt>
                <c:pt idx="68">
                  <c:v>22</c:v>
                </c:pt>
                <c:pt idx="69">
                  <c:v>23</c:v>
                </c:pt>
                <c:pt idx="70">
                  <c:v>24</c:v>
                </c:pt>
                <c:pt idx="71">
                  <c:v>26</c:v>
                </c:pt>
                <c:pt idx="72">
                  <c:v>26</c:v>
                </c:pt>
                <c:pt idx="73">
                  <c:v>27</c:v>
                </c:pt>
                <c:pt idx="74">
                  <c:v>28</c:v>
                </c:pt>
                <c:pt idx="75">
                  <c:v>29</c:v>
                </c:pt>
                <c:pt idx="76">
                  <c:v>28</c:v>
                </c:pt>
                <c:pt idx="77">
                  <c:v>29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33</c:v>
                </c:pt>
                <c:pt idx="82">
                  <c:v>34</c:v>
                </c:pt>
                <c:pt idx="83">
                  <c:v>35</c:v>
                </c:pt>
                <c:pt idx="84">
                  <c:v>36</c:v>
                </c:pt>
                <c:pt idx="85">
                  <c:v>36</c:v>
                </c:pt>
                <c:pt idx="86">
                  <c:v>37</c:v>
                </c:pt>
                <c:pt idx="87">
                  <c:v>38</c:v>
                </c:pt>
                <c:pt idx="88">
                  <c:v>38</c:v>
                </c:pt>
                <c:pt idx="89">
                  <c:v>39</c:v>
                </c:pt>
                <c:pt idx="90">
                  <c:v>39</c:v>
                </c:pt>
                <c:pt idx="91">
                  <c:v>39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41</c:v>
                </c:pt>
                <c:pt idx="97">
                  <c:v>41</c:v>
                </c:pt>
                <c:pt idx="98">
                  <c:v>41</c:v>
                </c:pt>
                <c:pt idx="99">
                  <c:v>41</c:v>
                </c:pt>
                <c:pt idx="100">
                  <c:v>41</c:v>
                </c:pt>
                <c:pt idx="101">
                  <c:v>41</c:v>
                </c:pt>
                <c:pt idx="102">
                  <c:v>41</c:v>
                </c:pt>
                <c:pt idx="103">
                  <c:v>41</c:v>
                </c:pt>
                <c:pt idx="104">
                  <c:v>41</c:v>
                </c:pt>
                <c:pt idx="105">
                  <c:v>41</c:v>
                </c:pt>
                <c:pt idx="106">
                  <c:v>41</c:v>
                </c:pt>
                <c:pt idx="107">
                  <c:v>41</c:v>
                </c:pt>
                <c:pt idx="108">
                  <c:v>41</c:v>
                </c:pt>
                <c:pt idx="109">
                  <c:v>41</c:v>
                </c:pt>
                <c:pt idx="110">
                  <c:v>41</c:v>
                </c:pt>
                <c:pt idx="111">
                  <c:v>41</c:v>
                </c:pt>
                <c:pt idx="112">
                  <c:v>41</c:v>
                </c:pt>
                <c:pt idx="113">
                  <c:v>41</c:v>
                </c:pt>
                <c:pt idx="114">
                  <c:v>41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39</c:v>
                </c:pt>
                <c:pt idx="126">
                  <c:v>39</c:v>
                </c:pt>
                <c:pt idx="127">
                  <c:v>39</c:v>
                </c:pt>
                <c:pt idx="128">
                  <c:v>39</c:v>
                </c:pt>
                <c:pt idx="129">
                  <c:v>39</c:v>
                </c:pt>
                <c:pt idx="130">
                  <c:v>39</c:v>
                </c:pt>
                <c:pt idx="131">
                  <c:v>39</c:v>
                </c:pt>
                <c:pt idx="132">
                  <c:v>39</c:v>
                </c:pt>
                <c:pt idx="133">
                  <c:v>39</c:v>
                </c:pt>
                <c:pt idx="134">
                  <c:v>38</c:v>
                </c:pt>
                <c:pt idx="135">
                  <c:v>38</c:v>
                </c:pt>
                <c:pt idx="136">
                  <c:v>38</c:v>
                </c:pt>
                <c:pt idx="137">
                  <c:v>38</c:v>
                </c:pt>
                <c:pt idx="138">
                  <c:v>38</c:v>
                </c:pt>
                <c:pt idx="139">
                  <c:v>38</c:v>
                </c:pt>
                <c:pt idx="140">
                  <c:v>38</c:v>
                </c:pt>
                <c:pt idx="141">
                  <c:v>38</c:v>
                </c:pt>
                <c:pt idx="142">
                  <c:v>38</c:v>
                </c:pt>
                <c:pt idx="143">
                  <c:v>37</c:v>
                </c:pt>
                <c:pt idx="144">
                  <c:v>37</c:v>
                </c:pt>
                <c:pt idx="145">
                  <c:v>37</c:v>
                </c:pt>
                <c:pt idx="146">
                  <c:v>37</c:v>
                </c:pt>
                <c:pt idx="147">
                  <c:v>37</c:v>
                </c:pt>
                <c:pt idx="148">
                  <c:v>37</c:v>
                </c:pt>
                <c:pt idx="149">
                  <c:v>37</c:v>
                </c:pt>
                <c:pt idx="150">
                  <c:v>37</c:v>
                </c:pt>
                <c:pt idx="151">
                  <c:v>36</c:v>
                </c:pt>
                <c:pt idx="152">
                  <c:v>37</c:v>
                </c:pt>
                <c:pt idx="153">
                  <c:v>36</c:v>
                </c:pt>
                <c:pt idx="154">
                  <c:v>36</c:v>
                </c:pt>
                <c:pt idx="155">
                  <c:v>36</c:v>
                </c:pt>
                <c:pt idx="156">
                  <c:v>36</c:v>
                </c:pt>
                <c:pt idx="157">
                  <c:v>36</c:v>
                </c:pt>
                <c:pt idx="158">
                  <c:v>36</c:v>
                </c:pt>
                <c:pt idx="159">
                  <c:v>36</c:v>
                </c:pt>
                <c:pt idx="160">
                  <c:v>36</c:v>
                </c:pt>
                <c:pt idx="161">
                  <c:v>36</c:v>
                </c:pt>
                <c:pt idx="162">
                  <c:v>35</c:v>
                </c:pt>
                <c:pt idx="163">
                  <c:v>35</c:v>
                </c:pt>
                <c:pt idx="164">
                  <c:v>35</c:v>
                </c:pt>
                <c:pt idx="165">
                  <c:v>35</c:v>
                </c:pt>
                <c:pt idx="166">
                  <c:v>35</c:v>
                </c:pt>
                <c:pt idx="167">
                  <c:v>35</c:v>
                </c:pt>
                <c:pt idx="168">
                  <c:v>35</c:v>
                </c:pt>
                <c:pt idx="169">
                  <c:v>35</c:v>
                </c:pt>
                <c:pt idx="170">
                  <c:v>35</c:v>
                </c:pt>
                <c:pt idx="171">
                  <c:v>35</c:v>
                </c:pt>
                <c:pt idx="172">
                  <c:v>35</c:v>
                </c:pt>
                <c:pt idx="173">
                  <c:v>34</c:v>
                </c:pt>
                <c:pt idx="174">
                  <c:v>34</c:v>
                </c:pt>
                <c:pt idx="175">
                  <c:v>34</c:v>
                </c:pt>
                <c:pt idx="176">
                  <c:v>34</c:v>
                </c:pt>
                <c:pt idx="177">
                  <c:v>34</c:v>
                </c:pt>
                <c:pt idx="178">
                  <c:v>34</c:v>
                </c:pt>
                <c:pt idx="179">
                  <c:v>34</c:v>
                </c:pt>
                <c:pt idx="180">
                  <c:v>34</c:v>
                </c:pt>
                <c:pt idx="181">
                  <c:v>34</c:v>
                </c:pt>
                <c:pt idx="182">
                  <c:v>34</c:v>
                </c:pt>
                <c:pt idx="183">
                  <c:v>34</c:v>
                </c:pt>
                <c:pt idx="184">
                  <c:v>33</c:v>
                </c:pt>
                <c:pt idx="185">
                  <c:v>33</c:v>
                </c:pt>
                <c:pt idx="186">
                  <c:v>33</c:v>
                </c:pt>
                <c:pt idx="187">
                  <c:v>33</c:v>
                </c:pt>
                <c:pt idx="188">
                  <c:v>33</c:v>
                </c:pt>
                <c:pt idx="189">
                  <c:v>33</c:v>
                </c:pt>
                <c:pt idx="190">
                  <c:v>33</c:v>
                </c:pt>
                <c:pt idx="191">
                  <c:v>33</c:v>
                </c:pt>
                <c:pt idx="192">
                  <c:v>33</c:v>
                </c:pt>
                <c:pt idx="193">
                  <c:v>33</c:v>
                </c:pt>
                <c:pt idx="194">
                  <c:v>33</c:v>
                </c:pt>
                <c:pt idx="195">
                  <c:v>33</c:v>
                </c:pt>
                <c:pt idx="196">
                  <c:v>32</c:v>
                </c:pt>
                <c:pt idx="197">
                  <c:v>32</c:v>
                </c:pt>
                <c:pt idx="198">
                  <c:v>32</c:v>
                </c:pt>
                <c:pt idx="199">
                  <c:v>32</c:v>
                </c:pt>
                <c:pt idx="200">
                  <c:v>32</c:v>
                </c:pt>
                <c:pt idx="201">
                  <c:v>32</c:v>
                </c:pt>
                <c:pt idx="202">
                  <c:v>32</c:v>
                </c:pt>
                <c:pt idx="203">
                  <c:v>32</c:v>
                </c:pt>
                <c:pt idx="204">
                  <c:v>32</c:v>
                </c:pt>
                <c:pt idx="205">
                  <c:v>32</c:v>
                </c:pt>
                <c:pt idx="206">
                  <c:v>32</c:v>
                </c:pt>
                <c:pt idx="207">
                  <c:v>32</c:v>
                </c:pt>
                <c:pt idx="208">
                  <c:v>32</c:v>
                </c:pt>
                <c:pt idx="209">
                  <c:v>31</c:v>
                </c:pt>
                <c:pt idx="210">
                  <c:v>31</c:v>
                </c:pt>
                <c:pt idx="211">
                  <c:v>31</c:v>
                </c:pt>
                <c:pt idx="212">
                  <c:v>31</c:v>
                </c:pt>
                <c:pt idx="213">
                  <c:v>31</c:v>
                </c:pt>
                <c:pt idx="214">
                  <c:v>31</c:v>
                </c:pt>
                <c:pt idx="215">
                  <c:v>31</c:v>
                </c:pt>
                <c:pt idx="216">
                  <c:v>31</c:v>
                </c:pt>
                <c:pt idx="217">
                  <c:v>31</c:v>
                </c:pt>
                <c:pt idx="218">
                  <c:v>31</c:v>
                </c:pt>
                <c:pt idx="219">
                  <c:v>31</c:v>
                </c:pt>
                <c:pt idx="220">
                  <c:v>31</c:v>
                </c:pt>
                <c:pt idx="221">
                  <c:v>31</c:v>
                </c:pt>
                <c:pt idx="222">
                  <c:v>30</c:v>
                </c:pt>
                <c:pt idx="223">
                  <c:v>31</c:v>
                </c:pt>
                <c:pt idx="224">
                  <c:v>30</c:v>
                </c:pt>
                <c:pt idx="225">
                  <c:v>30</c:v>
                </c:pt>
                <c:pt idx="226">
                  <c:v>30</c:v>
                </c:pt>
                <c:pt idx="227">
                  <c:v>30</c:v>
                </c:pt>
                <c:pt idx="228">
                  <c:v>30</c:v>
                </c:pt>
                <c:pt idx="229">
                  <c:v>30</c:v>
                </c:pt>
                <c:pt idx="230">
                  <c:v>30</c:v>
                </c:pt>
                <c:pt idx="231">
                  <c:v>30</c:v>
                </c:pt>
                <c:pt idx="232">
                  <c:v>30</c:v>
                </c:pt>
                <c:pt idx="233">
                  <c:v>30</c:v>
                </c:pt>
                <c:pt idx="234">
                  <c:v>30</c:v>
                </c:pt>
                <c:pt idx="235">
                  <c:v>30</c:v>
                </c:pt>
                <c:pt idx="236">
                  <c:v>30</c:v>
                </c:pt>
                <c:pt idx="237">
                  <c:v>30</c:v>
                </c:pt>
                <c:pt idx="238">
                  <c:v>29</c:v>
                </c:pt>
                <c:pt idx="239">
                  <c:v>29</c:v>
                </c:pt>
                <c:pt idx="240">
                  <c:v>29</c:v>
                </c:pt>
                <c:pt idx="241">
                  <c:v>29</c:v>
                </c:pt>
                <c:pt idx="242">
                  <c:v>29</c:v>
                </c:pt>
                <c:pt idx="243">
                  <c:v>29</c:v>
                </c:pt>
                <c:pt idx="244">
                  <c:v>29</c:v>
                </c:pt>
                <c:pt idx="245">
                  <c:v>29</c:v>
                </c:pt>
                <c:pt idx="246">
                  <c:v>29</c:v>
                </c:pt>
                <c:pt idx="247">
                  <c:v>29</c:v>
                </c:pt>
                <c:pt idx="248">
                  <c:v>29</c:v>
                </c:pt>
                <c:pt idx="249">
                  <c:v>29</c:v>
                </c:pt>
                <c:pt idx="250">
                  <c:v>29</c:v>
                </c:pt>
                <c:pt idx="251">
                  <c:v>29</c:v>
                </c:pt>
                <c:pt idx="252">
                  <c:v>29</c:v>
                </c:pt>
                <c:pt idx="253">
                  <c:v>29</c:v>
                </c:pt>
                <c:pt idx="254">
                  <c:v>29</c:v>
                </c:pt>
                <c:pt idx="255">
                  <c:v>28</c:v>
                </c:pt>
                <c:pt idx="256">
                  <c:v>28</c:v>
                </c:pt>
                <c:pt idx="257">
                  <c:v>28</c:v>
                </c:pt>
                <c:pt idx="258">
                  <c:v>28</c:v>
                </c:pt>
                <c:pt idx="259">
                  <c:v>28</c:v>
                </c:pt>
                <c:pt idx="260">
                  <c:v>28</c:v>
                </c:pt>
                <c:pt idx="261">
                  <c:v>28</c:v>
                </c:pt>
                <c:pt idx="262">
                  <c:v>29</c:v>
                </c:pt>
                <c:pt idx="263">
                  <c:v>29</c:v>
                </c:pt>
                <c:pt idx="264">
                  <c:v>29</c:v>
                </c:pt>
                <c:pt idx="265">
                  <c:v>29</c:v>
                </c:pt>
                <c:pt idx="266">
                  <c:v>29</c:v>
                </c:pt>
                <c:pt idx="267">
                  <c:v>29</c:v>
                </c:pt>
                <c:pt idx="268">
                  <c:v>29</c:v>
                </c:pt>
                <c:pt idx="269">
                  <c:v>29</c:v>
                </c:pt>
                <c:pt idx="270">
                  <c:v>29</c:v>
                </c:pt>
                <c:pt idx="271">
                  <c:v>29</c:v>
                </c:pt>
                <c:pt idx="272">
                  <c:v>29</c:v>
                </c:pt>
                <c:pt idx="273">
                  <c:v>29</c:v>
                </c:pt>
                <c:pt idx="274">
                  <c:v>29</c:v>
                </c:pt>
                <c:pt idx="275">
                  <c:v>29</c:v>
                </c:pt>
                <c:pt idx="276">
                  <c:v>29</c:v>
                </c:pt>
                <c:pt idx="277">
                  <c:v>29</c:v>
                </c:pt>
                <c:pt idx="278">
                  <c:v>29</c:v>
                </c:pt>
                <c:pt idx="279">
                  <c:v>29</c:v>
                </c:pt>
                <c:pt idx="280">
                  <c:v>28</c:v>
                </c:pt>
                <c:pt idx="281">
                  <c:v>28</c:v>
                </c:pt>
                <c:pt idx="282">
                  <c:v>28</c:v>
                </c:pt>
                <c:pt idx="283">
                  <c:v>28</c:v>
                </c:pt>
                <c:pt idx="284">
                  <c:v>28</c:v>
                </c:pt>
                <c:pt idx="285">
                  <c:v>28</c:v>
                </c:pt>
                <c:pt idx="286">
                  <c:v>28</c:v>
                </c:pt>
                <c:pt idx="287">
                  <c:v>28</c:v>
                </c:pt>
                <c:pt idx="288">
                  <c:v>28</c:v>
                </c:pt>
                <c:pt idx="289">
                  <c:v>28</c:v>
                </c:pt>
                <c:pt idx="290">
                  <c:v>28</c:v>
                </c:pt>
                <c:pt idx="291">
                  <c:v>28</c:v>
                </c:pt>
                <c:pt idx="292">
                  <c:v>28</c:v>
                </c:pt>
                <c:pt idx="293">
                  <c:v>28</c:v>
                </c:pt>
                <c:pt idx="294">
                  <c:v>28</c:v>
                </c:pt>
                <c:pt idx="295">
                  <c:v>28</c:v>
                </c:pt>
                <c:pt idx="296">
                  <c:v>28</c:v>
                </c:pt>
                <c:pt idx="297">
                  <c:v>28</c:v>
                </c:pt>
                <c:pt idx="298">
                  <c:v>27</c:v>
                </c:pt>
                <c:pt idx="299">
                  <c:v>27</c:v>
                </c:pt>
                <c:pt idx="300">
                  <c:v>27</c:v>
                </c:pt>
                <c:pt idx="301">
                  <c:v>27</c:v>
                </c:pt>
                <c:pt idx="302">
                  <c:v>27</c:v>
                </c:pt>
                <c:pt idx="303">
                  <c:v>27</c:v>
                </c:pt>
                <c:pt idx="304">
                  <c:v>27</c:v>
                </c:pt>
                <c:pt idx="305">
                  <c:v>27</c:v>
                </c:pt>
                <c:pt idx="306">
                  <c:v>27</c:v>
                </c:pt>
                <c:pt idx="307">
                  <c:v>27</c:v>
                </c:pt>
                <c:pt idx="308">
                  <c:v>27</c:v>
                </c:pt>
                <c:pt idx="309">
                  <c:v>27</c:v>
                </c:pt>
                <c:pt idx="310">
                  <c:v>27</c:v>
                </c:pt>
                <c:pt idx="311">
                  <c:v>27</c:v>
                </c:pt>
                <c:pt idx="312">
                  <c:v>27</c:v>
                </c:pt>
                <c:pt idx="313">
                  <c:v>27</c:v>
                </c:pt>
                <c:pt idx="314">
                  <c:v>27</c:v>
                </c:pt>
                <c:pt idx="315">
                  <c:v>27</c:v>
                </c:pt>
                <c:pt idx="316">
                  <c:v>27</c:v>
                </c:pt>
                <c:pt idx="317">
                  <c:v>27</c:v>
                </c:pt>
                <c:pt idx="318">
                  <c:v>27</c:v>
                </c:pt>
                <c:pt idx="319">
                  <c:v>27</c:v>
                </c:pt>
                <c:pt idx="320">
                  <c:v>27</c:v>
                </c:pt>
                <c:pt idx="321">
                  <c:v>27</c:v>
                </c:pt>
                <c:pt idx="322">
                  <c:v>27</c:v>
                </c:pt>
                <c:pt idx="323">
                  <c:v>27</c:v>
                </c:pt>
                <c:pt idx="324">
                  <c:v>27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26</c:v>
                </c:pt>
                <c:pt idx="331">
                  <c:v>26</c:v>
                </c:pt>
                <c:pt idx="332">
                  <c:v>26</c:v>
                </c:pt>
                <c:pt idx="333">
                  <c:v>26</c:v>
                </c:pt>
                <c:pt idx="334">
                  <c:v>26</c:v>
                </c:pt>
                <c:pt idx="335">
                  <c:v>26</c:v>
                </c:pt>
                <c:pt idx="336">
                  <c:v>26</c:v>
                </c:pt>
                <c:pt idx="337">
                  <c:v>26</c:v>
                </c:pt>
                <c:pt idx="338">
                  <c:v>26</c:v>
                </c:pt>
                <c:pt idx="339">
                  <c:v>26</c:v>
                </c:pt>
                <c:pt idx="340">
                  <c:v>26</c:v>
                </c:pt>
                <c:pt idx="341">
                  <c:v>26</c:v>
                </c:pt>
                <c:pt idx="342">
                  <c:v>26</c:v>
                </c:pt>
                <c:pt idx="343">
                  <c:v>26</c:v>
                </c:pt>
                <c:pt idx="344">
                  <c:v>26</c:v>
                </c:pt>
                <c:pt idx="345">
                  <c:v>26</c:v>
                </c:pt>
                <c:pt idx="346">
                  <c:v>26</c:v>
                </c:pt>
                <c:pt idx="347">
                  <c:v>25</c:v>
                </c:pt>
                <c:pt idx="348">
                  <c:v>25</c:v>
                </c:pt>
                <c:pt idx="349">
                  <c:v>25</c:v>
                </c:pt>
                <c:pt idx="350">
                  <c:v>25</c:v>
                </c:pt>
                <c:pt idx="351">
                  <c:v>25</c:v>
                </c:pt>
                <c:pt idx="352">
                  <c:v>25</c:v>
                </c:pt>
                <c:pt idx="353">
                  <c:v>25</c:v>
                </c:pt>
                <c:pt idx="354">
                  <c:v>25</c:v>
                </c:pt>
                <c:pt idx="355">
                  <c:v>25</c:v>
                </c:pt>
                <c:pt idx="356">
                  <c:v>25</c:v>
                </c:pt>
                <c:pt idx="357">
                  <c:v>25</c:v>
                </c:pt>
                <c:pt idx="358">
                  <c:v>25</c:v>
                </c:pt>
                <c:pt idx="359">
                  <c:v>25</c:v>
                </c:pt>
                <c:pt idx="360">
                  <c:v>25</c:v>
                </c:pt>
                <c:pt idx="361">
                  <c:v>25</c:v>
                </c:pt>
                <c:pt idx="362">
                  <c:v>25</c:v>
                </c:pt>
                <c:pt idx="363">
                  <c:v>25</c:v>
                </c:pt>
                <c:pt idx="364">
                  <c:v>25</c:v>
                </c:pt>
                <c:pt idx="365">
                  <c:v>25</c:v>
                </c:pt>
                <c:pt idx="366">
                  <c:v>25</c:v>
                </c:pt>
                <c:pt idx="367">
                  <c:v>25</c:v>
                </c:pt>
                <c:pt idx="368">
                  <c:v>25</c:v>
                </c:pt>
                <c:pt idx="369">
                  <c:v>25</c:v>
                </c:pt>
                <c:pt idx="370">
                  <c:v>25</c:v>
                </c:pt>
                <c:pt idx="371">
                  <c:v>25</c:v>
                </c:pt>
                <c:pt idx="372">
                  <c:v>25</c:v>
                </c:pt>
                <c:pt idx="373">
                  <c:v>25</c:v>
                </c:pt>
                <c:pt idx="374">
                  <c:v>24</c:v>
                </c:pt>
                <c:pt idx="375">
                  <c:v>24</c:v>
                </c:pt>
                <c:pt idx="376">
                  <c:v>24</c:v>
                </c:pt>
                <c:pt idx="377">
                  <c:v>24</c:v>
                </c:pt>
                <c:pt idx="378">
                  <c:v>24</c:v>
                </c:pt>
                <c:pt idx="379">
                  <c:v>24</c:v>
                </c:pt>
                <c:pt idx="380">
                  <c:v>24</c:v>
                </c:pt>
                <c:pt idx="381">
                  <c:v>24</c:v>
                </c:pt>
                <c:pt idx="382">
                  <c:v>24</c:v>
                </c:pt>
                <c:pt idx="383">
                  <c:v>24</c:v>
                </c:pt>
                <c:pt idx="384">
                  <c:v>24</c:v>
                </c:pt>
                <c:pt idx="385">
                  <c:v>24</c:v>
                </c:pt>
                <c:pt idx="386">
                  <c:v>24</c:v>
                </c:pt>
                <c:pt idx="387">
                  <c:v>24</c:v>
                </c:pt>
                <c:pt idx="388">
                  <c:v>24</c:v>
                </c:pt>
                <c:pt idx="389">
                  <c:v>24</c:v>
                </c:pt>
                <c:pt idx="390">
                  <c:v>24</c:v>
                </c:pt>
                <c:pt idx="391">
                  <c:v>24</c:v>
                </c:pt>
                <c:pt idx="392">
                  <c:v>24</c:v>
                </c:pt>
                <c:pt idx="393">
                  <c:v>24</c:v>
                </c:pt>
                <c:pt idx="394">
                  <c:v>24</c:v>
                </c:pt>
                <c:pt idx="395">
                  <c:v>24</c:v>
                </c:pt>
                <c:pt idx="396">
                  <c:v>24</c:v>
                </c:pt>
                <c:pt idx="397">
                  <c:v>24</c:v>
                </c:pt>
                <c:pt idx="398">
                  <c:v>24</c:v>
                </c:pt>
                <c:pt idx="399">
                  <c:v>24</c:v>
                </c:pt>
                <c:pt idx="400">
                  <c:v>24</c:v>
                </c:pt>
                <c:pt idx="401">
                  <c:v>24</c:v>
                </c:pt>
                <c:pt idx="402">
                  <c:v>24</c:v>
                </c:pt>
                <c:pt idx="403">
                  <c:v>23</c:v>
                </c:pt>
                <c:pt idx="404">
                  <c:v>23</c:v>
                </c:pt>
                <c:pt idx="405">
                  <c:v>23</c:v>
                </c:pt>
                <c:pt idx="406">
                  <c:v>23</c:v>
                </c:pt>
                <c:pt idx="407">
                  <c:v>23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23</c:v>
                </c:pt>
                <c:pt idx="412">
                  <c:v>23</c:v>
                </c:pt>
                <c:pt idx="413">
                  <c:v>23</c:v>
                </c:pt>
                <c:pt idx="414">
                  <c:v>23</c:v>
                </c:pt>
                <c:pt idx="415">
                  <c:v>23</c:v>
                </c:pt>
                <c:pt idx="416">
                  <c:v>23</c:v>
                </c:pt>
                <c:pt idx="417">
                  <c:v>23</c:v>
                </c:pt>
                <c:pt idx="418">
                  <c:v>23</c:v>
                </c:pt>
                <c:pt idx="419">
                  <c:v>23</c:v>
                </c:pt>
                <c:pt idx="420">
                  <c:v>23</c:v>
                </c:pt>
                <c:pt idx="421">
                  <c:v>23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22</c:v>
                </c:pt>
                <c:pt idx="433">
                  <c:v>23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22</c:v>
                </c:pt>
                <c:pt idx="438">
                  <c:v>22</c:v>
                </c:pt>
                <c:pt idx="439">
                  <c:v>22</c:v>
                </c:pt>
                <c:pt idx="440">
                  <c:v>22</c:v>
                </c:pt>
                <c:pt idx="441">
                  <c:v>22</c:v>
                </c:pt>
                <c:pt idx="442">
                  <c:v>22</c:v>
                </c:pt>
                <c:pt idx="443">
                  <c:v>22</c:v>
                </c:pt>
                <c:pt idx="444">
                  <c:v>22</c:v>
                </c:pt>
                <c:pt idx="445">
                  <c:v>22</c:v>
                </c:pt>
                <c:pt idx="446">
                  <c:v>22</c:v>
                </c:pt>
                <c:pt idx="447">
                  <c:v>22</c:v>
                </c:pt>
                <c:pt idx="448">
                  <c:v>22</c:v>
                </c:pt>
                <c:pt idx="449">
                  <c:v>22</c:v>
                </c:pt>
                <c:pt idx="450">
                  <c:v>22</c:v>
                </c:pt>
                <c:pt idx="451">
                  <c:v>22</c:v>
                </c:pt>
                <c:pt idx="452">
                  <c:v>22</c:v>
                </c:pt>
                <c:pt idx="453">
                  <c:v>22</c:v>
                </c:pt>
                <c:pt idx="454">
                  <c:v>22</c:v>
                </c:pt>
                <c:pt idx="455">
                  <c:v>22</c:v>
                </c:pt>
                <c:pt idx="456">
                  <c:v>22</c:v>
                </c:pt>
                <c:pt idx="457">
                  <c:v>22</c:v>
                </c:pt>
                <c:pt idx="458">
                  <c:v>22</c:v>
                </c:pt>
                <c:pt idx="459">
                  <c:v>22</c:v>
                </c:pt>
                <c:pt idx="460">
                  <c:v>22</c:v>
                </c:pt>
                <c:pt idx="461">
                  <c:v>22</c:v>
                </c:pt>
                <c:pt idx="462">
                  <c:v>22</c:v>
                </c:pt>
                <c:pt idx="463">
                  <c:v>22</c:v>
                </c:pt>
                <c:pt idx="464">
                  <c:v>22</c:v>
                </c:pt>
                <c:pt idx="465">
                  <c:v>22</c:v>
                </c:pt>
                <c:pt idx="466">
                  <c:v>22</c:v>
                </c:pt>
                <c:pt idx="467">
                  <c:v>22</c:v>
                </c:pt>
                <c:pt idx="468">
                  <c:v>22</c:v>
                </c:pt>
                <c:pt idx="469">
                  <c:v>22</c:v>
                </c:pt>
                <c:pt idx="470">
                  <c:v>22</c:v>
                </c:pt>
                <c:pt idx="471">
                  <c:v>22</c:v>
                </c:pt>
                <c:pt idx="472">
                  <c:v>21</c:v>
                </c:pt>
                <c:pt idx="473">
                  <c:v>22</c:v>
                </c:pt>
                <c:pt idx="474">
                  <c:v>22</c:v>
                </c:pt>
                <c:pt idx="475">
                  <c:v>21</c:v>
                </c:pt>
                <c:pt idx="476">
                  <c:v>21</c:v>
                </c:pt>
                <c:pt idx="477">
                  <c:v>21</c:v>
                </c:pt>
                <c:pt idx="478">
                  <c:v>21</c:v>
                </c:pt>
                <c:pt idx="479">
                  <c:v>21</c:v>
                </c:pt>
                <c:pt idx="480">
                  <c:v>21</c:v>
                </c:pt>
                <c:pt idx="481">
                  <c:v>21</c:v>
                </c:pt>
                <c:pt idx="482">
                  <c:v>21</c:v>
                </c:pt>
                <c:pt idx="483">
                  <c:v>21</c:v>
                </c:pt>
                <c:pt idx="484">
                  <c:v>21</c:v>
                </c:pt>
                <c:pt idx="485">
                  <c:v>21</c:v>
                </c:pt>
                <c:pt idx="486">
                  <c:v>21</c:v>
                </c:pt>
                <c:pt idx="487">
                  <c:v>21</c:v>
                </c:pt>
                <c:pt idx="488">
                  <c:v>21</c:v>
                </c:pt>
                <c:pt idx="489">
                  <c:v>21</c:v>
                </c:pt>
                <c:pt idx="490">
                  <c:v>21</c:v>
                </c:pt>
                <c:pt idx="491">
                  <c:v>21</c:v>
                </c:pt>
                <c:pt idx="492">
                  <c:v>21</c:v>
                </c:pt>
                <c:pt idx="493">
                  <c:v>21</c:v>
                </c:pt>
                <c:pt idx="494">
                  <c:v>21</c:v>
                </c:pt>
                <c:pt idx="495">
                  <c:v>21</c:v>
                </c:pt>
                <c:pt idx="496">
                  <c:v>21</c:v>
                </c:pt>
                <c:pt idx="497">
                  <c:v>21</c:v>
                </c:pt>
                <c:pt idx="498">
                  <c:v>21</c:v>
                </c:pt>
                <c:pt idx="499">
                  <c:v>21</c:v>
                </c:pt>
                <c:pt idx="500">
                  <c:v>21</c:v>
                </c:pt>
                <c:pt idx="501">
                  <c:v>21</c:v>
                </c:pt>
                <c:pt idx="502">
                  <c:v>21</c:v>
                </c:pt>
                <c:pt idx="503">
                  <c:v>21</c:v>
                </c:pt>
                <c:pt idx="504">
                  <c:v>21</c:v>
                </c:pt>
                <c:pt idx="505">
                  <c:v>21</c:v>
                </c:pt>
                <c:pt idx="506">
                  <c:v>21</c:v>
                </c:pt>
                <c:pt idx="507">
                  <c:v>21</c:v>
                </c:pt>
                <c:pt idx="508">
                  <c:v>21</c:v>
                </c:pt>
                <c:pt idx="509">
                  <c:v>21</c:v>
                </c:pt>
                <c:pt idx="510">
                  <c:v>21</c:v>
                </c:pt>
                <c:pt idx="511">
                  <c:v>21</c:v>
                </c:pt>
                <c:pt idx="512">
                  <c:v>20</c:v>
                </c:pt>
                <c:pt idx="513">
                  <c:v>21</c:v>
                </c:pt>
                <c:pt idx="514">
                  <c:v>21</c:v>
                </c:pt>
                <c:pt idx="515">
                  <c:v>21</c:v>
                </c:pt>
                <c:pt idx="516">
                  <c:v>20</c:v>
                </c:pt>
                <c:pt idx="517">
                  <c:v>20</c:v>
                </c:pt>
                <c:pt idx="518">
                  <c:v>20</c:v>
                </c:pt>
                <c:pt idx="519">
                  <c:v>20</c:v>
                </c:pt>
                <c:pt idx="520">
                  <c:v>20</c:v>
                </c:pt>
                <c:pt idx="521">
                  <c:v>20</c:v>
                </c:pt>
                <c:pt idx="522">
                  <c:v>20</c:v>
                </c:pt>
                <c:pt idx="523">
                  <c:v>20</c:v>
                </c:pt>
                <c:pt idx="524">
                  <c:v>20</c:v>
                </c:pt>
                <c:pt idx="525">
                  <c:v>20</c:v>
                </c:pt>
                <c:pt idx="526">
                  <c:v>20</c:v>
                </c:pt>
                <c:pt idx="527">
                  <c:v>20</c:v>
                </c:pt>
                <c:pt idx="528">
                  <c:v>20</c:v>
                </c:pt>
                <c:pt idx="529">
                  <c:v>20</c:v>
                </c:pt>
                <c:pt idx="530">
                  <c:v>20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20</c:v>
                </c:pt>
                <c:pt idx="547">
                  <c:v>20</c:v>
                </c:pt>
                <c:pt idx="548">
                  <c:v>20</c:v>
                </c:pt>
                <c:pt idx="549">
                  <c:v>20</c:v>
                </c:pt>
                <c:pt idx="550">
                  <c:v>20</c:v>
                </c:pt>
                <c:pt idx="551">
                  <c:v>20</c:v>
                </c:pt>
                <c:pt idx="552">
                  <c:v>20</c:v>
                </c:pt>
                <c:pt idx="553">
                  <c:v>20</c:v>
                </c:pt>
                <c:pt idx="554">
                  <c:v>20</c:v>
                </c:pt>
                <c:pt idx="555">
                  <c:v>20</c:v>
                </c:pt>
                <c:pt idx="556">
                  <c:v>20</c:v>
                </c:pt>
                <c:pt idx="557">
                  <c:v>20</c:v>
                </c:pt>
                <c:pt idx="558">
                  <c:v>20</c:v>
                </c:pt>
                <c:pt idx="559">
                  <c:v>20</c:v>
                </c:pt>
                <c:pt idx="560">
                  <c:v>20</c:v>
                </c:pt>
                <c:pt idx="561">
                  <c:v>20</c:v>
                </c:pt>
                <c:pt idx="562">
                  <c:v>20</c:v>
                </c:pt>
                <c:pt idx="563">
                  <c:v>20</c:v>
                </c:pt>
                <c:pt idx="564">
                  <c:v>20</c:v>
                </c:pt>
                <c:pt idx="565">
                  <c:v>20</c:v>
                </c:pt>
                <c:pt idx="566">
                  <c:v>20</c:v>
                </c:pt>
                <c:pt idx="567">
                  <c:v>20</c:v>
                </c:pt>
                <c:pt idx="568">
                  <c:v>20</c:v>
                </c:pt>
                <c:pt idx="569">
                  <c:v>19</c:v>
                </c:pt>
                <c:pt idx="570">
                  <c:v>19</c:v>
                </c:pt>
                <c:pt idx="571">
                  <c:v>19</c:v>
                </c:pt>
                <c:pt idx="572">
                  <c:v>19</c:v>
                </c:pt>
                <c:pt idx="573">
                  <c:v>19</c:v>
                </c:pt>
                <c:pt idx="574">
                  <c:v>19</c:v>
                </c:pt>
                <c:pt idx="575">
                  <c:v>19</c:v>
                </c:pt>
                <c:pt idx="576">
                  <c:v>19</c:v>
                </c:pt>
                <c:pt idx="577">
                  <c:v>19</c:v>
                </c:pt>
                <c:pt idx="578">
                  <c:v>19</c:v>
                </c:pt>
                <c:pt idx="579">
                  <c:v>19</c:v>
                </c:pt>
                <c:pt idx="580">
                  <c:v>19</c:v>
                </c:pt>
                <c:pt idx="581">
                  <c:v>19</c:v>
                </c:pt>
                <c:pt idx="582">
                  <c:v>19</c:v>
                </c:pt>
                <c:pt idx="583">
                  <c:v>19</c:v>
                </c:pt>
                <c:pt idx="584">
                  <c:v>19</c:v>
                </c:pt>
                <c:pt idx="585">
                  <c:v>19</c:v>
                </c:pt>
                <c:pt idx="586">
                  <c:v>19</c:v>
                </c:pt>
                <c:pt idx="587">
                  <c:v>19</c:v>
                </c:pt>
                <c:pt idx="588">
                  <c:v>19</c:v>
                </c:pt>
                <c:pt idx="589">
                  <c:v>19</c:v>
                </c:pt>
                <c:pt idx="590">
                  <c:v>19</c:v>
                </c:pt>
                <c:pt idx="591">
                  <c:v>19</c:v>
                </c:pt>
                <c:pt idx="592">
                  <c:v>19</c:v>
                </c:pt>
                <c:pt idx="593">
                  <c:v>19</c:v>
                </c:pt>
                <c:pt idx="594">
                  <c:v>19</c:v>
                </c:pt>
                <c:pt idx="595">
                  <c:v>19</c:v>
                </c:pt>
                <c:pt idx="596">
                  <c:v>19</c:v>
                </c:pt>
                <c:pt idx="597">
                  <c:v>19</c:v>
                </c:pt>
                <c:pt idx="598">
                  <c:v>19</c:v>
                </c:pt>
                <c:pt idx="599">
                  <c:v>19</c:v>
                </c:pt>
                <c:pt idx="600">
                  <c:v>19</c:v>
                </c:pt>
                <c:pt idx="601">
                  <c:v>19</c:v>
                </c:pt>
                <c:pt idx="602">
                  <c:v>19</c:v>
                </c:pt>
                <c:pt idx="603">
                  <c:v>19</c:v>
                </c:pt>
                <c:pt idx="604">
                  <c:v>19</c:v>
                </c:pt>
                <c:pt idx="605">
                  <c:v>19</c:v>
                </c:pt>
                <c:pt idx="606">
                  <c:v>19</c:v>
                </c:pt>
                <c:pt idx="607">
                  <c:v>19</c:v>
                </c:pt>
                <c:pt idx="608">
                  <c:v>19</c:v>
                </c:pt>
                <c:pt idx="609">
                  <c:v>19</c:v>
                </c:pt>
                <c:pt idx="610">
                  <c:v>19</c:v>
                </c:pt>
                <c:pt idx="611">
                  <c:v>19</c:v>
                </c:pt>
                <c:pt idx="612">
                  <c:v>19</c:v>
                </c:pt>
                <c:pt idx="613">
                  <c:v>19</c:v>
                </c:pt>
                <c:pt idx="614">
                  <c:v>19</c:v>
                </c:pt>
                <c:pt idx="615">
                  <c:v>19</c:v>
                </c:pt>
                <c:pt idx="616">
                  <c:v>19</c:v>
                </c:pt>
                <c:pt idx="617">
                  <c:v>19</c:v>
                </c:pt>
                <c:pt idx="618">
                  <c:v>19</c:v>
                </c:pt>
                <c:pt idx="619">
                  <c:v>19</c:v>
                </c:pt>
                <c:pt idx="620">
                  <c:v>19</c:v>
                </c:pt>
                <c:pt idx="621">
                  <c:v>19</c:v>
                </c:pt>
                <c:pt idx="622">
                  <c:v>19</c:v>
                </c:pt>
                <c:pt idx="623">
                  <c:v>19</c:v>
                </c:pt>
                <c:pt idx="624">
                  <c:v>19</c:v>
                </c:pt>
                <c:pt idx="625">
                  <c:v>19</c:v>
                </c:pt>
                <c:pt idx="626">
                  <c:v>19</c:v>
                </c:pt>
                <c:pt idx="627">
                  <c:v>19</c:v>
                </c:pt>
                <c:pt idx="628">
                  <c:v>19</c:v>
                </c:pt>
                <c:pt idx="629">
                  <c:v>18</c:v>
                </c:pt>
                <c:pt idx="630">
                  <c:v>18</c:v>
                </c:pt>
                <c:pt idx="631">
                  <c:v>18</c:v>
                </c:pt>
                <c:pt idx="632">
                  <c:v>18</c:v>
                </c:pt>
                <c:pt idx="633">
                  <c:v>18</c:v>
                </c:pt>
                <c:pt idx="634">
                  <c:v>18</c:v>
                </c:pt>
                <c:pt idx="635">
                  <c:v>18</c:v>
                </c:pt>
                <c:pt idx="636">
                  <c:v>18</c:v>
                </c:pt>
                <c:pt idx="637">
                  <c:v>18</c:v>
                </c:pt>
                <c:pt idx="638">
                  <c:v>18</c:v>
                </c:pt>
                <c:pt idx="639">
                  <c:v>18</c:v>
                </c:pt>
                <c:pt idx="640">
                  <c:v>18</c:v>
                </c:pt>
                <c:pt idx="641">
                  <c:v>18</c:v>
                </c:pt>
                <c:pt idx="642">
                  <c:v>18</c:v>
                </c:pt>
                <c:pt idx="643">
                  <c:v>18</c:v>
                </c:pt>
                <c:pt idx="644">
                  <c:v>18</c:v>
                </c:pt>
                <c:pt idx="645">
                  <c:v>18</c:v>
                </c:pt>
                <c:pt idx="646">
                  <c:v>18</c:v>
                </c:pt>
                <c:pt idx="647">
                  <c:v>18</c:v>
                </c:pt>
                <c:pt idx="648">
                  <c:v>18</c:v>
                </c:pt>
                <c:pt idx="649">
                  <c:v>18</c:v>
                </c:pt>
                <c:pt idx="650">
                  <c:v>18</c:v>
                </c:pt>
                <c:pt idx="651">
                  <c:v>18</c:v>
                </c:pt>
                <c:pt idx="652">
                  <c:v>18</c:v>
                </c:pt>
                <c:pt idx="653">
                  <c:v>18</c:v>
                </c:pt>
                <c:pt idx="654">
                  <c:v>18</c:v>
                </c:pt>
                <c:pt idx="655">
                  <c:v>18</c:v>
                </c:pt>
                <c:pt idx="656">
                  <c:v>18</c:v>
                </c:pt>
                <c:pt idx="657">
                  <c:v>18</c:v>
                </c:pt>
                <c:pt idx="658">
                  <c:v>18</c:v>
                </c:pt>
                <c:pt idx="659">
                  <c:v>18</c:v>
                </c:pt>
                <c:pt idx="660">
                  <c:v>18</c:v>
                </c:pt>
                <c:pt idx="661">
                  <c:v>18</c:v>
                </c:pt>
                <c:pt idx="662">
                  <c:v>18</c:v>
                </c:pt>
                <c:pt idx="663">
                  <c:v>18</c:v>
                </c:pt>
                <c:pt idx="664">
                  <c:v>18</c:v>
                </c:pt>
                <c:pt idx="665">
                  <c:v>18</c:v>
                </c:pt>
                <c:pt idx="666">
                  <c:v>18</c:v>
                </c:pt>
                <c:pt idx="667">
                  <c:v>18</c:v>
                </c:pt>
                <c:pt idx="668">
                  <c:v>18</c:v>
                </c:pt>
                <c:pt idx="669">
                  <c:v>18</c:v>
                </c:pt>
                <c:pt idx="670">
                  <c:v>18</c:v>
                </c:pt>
                <c:pt idx="671">
                  <c:v>18</c:v>
                </c:pt>
                <c:pt idx="672">
                  <c:v>18</c:v>
                </c:pt>
                <c:pt idx="673">
                  <c:v>18</c:v>
                </c:pt>
                <c:pt idx="674">
                  <c:v>18</c:v>
                </c:pt>
                <c:pt idx="675">
                  <c:v>18</c:v>
                </c:pt>
                <c:pt idx="676">
                  <c:v>18</c:v>
                </c:pt>
                <c:pt idx="677">
                  <c:v>18</c:v>
                </c:pt>
                <c:pt idx="678">
                  <c:v>18</c:v>
                </c:pt>
                <c:pt idx="679">
                  <c:v>18</c:v>
                </c:pt>
                <c:pt idx="680">
                  <c:v>18</c:v>
                </c:pt>
                <c:pt idx="681">
                  <c:v>18</c:v>
                </c:pt>
                <c:pt idx="682">
                  <c:v>18</c:v>
                </c:pt>
                <c:pt idx="683">
                  <c:v>18</c:v>
                </c:pt>
                <c:pt idx="684">
                  <c:v>18</c:v>
                </c:pt>
                <c:pt idx="685">
                  <c:v>18</c:v>
                </c:pt>
                <c:pt idx="686">
                  <c:v>18</c:v>
                </c:pt>
                <c:pt idx="687">
                  <c:v>18</c:v>
                </c:pt>
                <c:pt idx="688">
                  <c:v>18</c:v>
                </c:pt>
                <c:pt idx="689">
                  <c:v>18</c:v>
                </c:pt>
                <c:pt idx="690">
                  <c:v>18</c:v>
                </c:pt>
                <c:pt idx="691">
                  <c:v>18</c:v>
                </c:pt>
                <c:pt idx="692">
                  <c:v>18</c:v>
                </c:pt>
                <c:pt idx="693">
                  <c:v>18</c:v>
                </c:pt>
                <c:pt idx="694">
                  <c:v>18</c:v>
                </c:pt>
                <c:pt idx="695">
                  <c:v>18</c:v>
                </c:pt>
                <c:pt idx="696">
                  <c:v>18</c:v>
                </c:pt>
                <c:pt idx="697">
                  <c:v>18</c:v>
                </c:pt>
                <c:pt idx="698">
                  <c:v>18</c:v>
                </c:pt>
                <c:pt idx="699">
                  <c:v>18</c:v>
                </c:pt>
                <c:pt idx="700">
                  <c:v>18</c:v>
                </c:pt>
                <c:pt idx="701">
                  <c:v>18</c:v>
                </c:pt>
                <c:pt idx="702">
                  <c:v>18</c:v>
                </c:pt>
                <c:pt idx="703">
                  <c:v>17</c:v>
                </c:pt>
                <c:pt idx="704">
                  <c:v>18</c:v>
                </c:pt>
                <c:pt idx="705">
                  <c:v>18</c:v>
                </c:pt>
                <c:pt idx="706">
                  <c:v>18</c:v>
                </c:pt>
                <c:pt idx="707">
                  <c:v>18</c:v>
                </c:pt>
                <c:pt idx="708">
                  <c:v>18</c:v>
                </c:pt>
                <c:pt idx="709">
                  <c:v>17</c:v>
                </c:pt>
                <c:pt idx="710">
                  <c:v>17</c:v>
                </c:pt>
                <c:pt idx="711">
                  <c:v>17</c:v>
                </c:pt>
                <c:pt idx="712">
                  <c:v>17</c:v>
                </c:pt>
                <c:pt idx="713">
                  <c:v>17</c:v>
                </c:pt>
                <c:pt idx="714">
                  <c:v>17</c:v>
                </c:pt>
                <c:pt idx="715">
                  <c:v>17</c:v>
                </c:pt>
                <c:pt idx="716">
                  <c:v>17</c:v>
                </c:pt>
                <c:pt idx="717">
                  <c:v>17</c:v>
                </c:pt>
                <c:pt idx="718">
                  <c:v>17</c:v>
                </c:pt>
                <c:pt idx="719">
                  <c:v>17</c:v>
                </c:pt>
                <c:pt idx="720">
                  <c:v>17</c:v>
                </c:pt>
                <c:pt idx="721">
                  <c:v>17</c:v>
                </c:pt>
                <c:pt idx="722">
                  <c:v>17</c:v>
                </c:pt>
                <c:pt idx="723">
                  <c:v>17</c:v>
                </c:pt>
                <c:pt idx="724">
                  <c:v>17</c:v>
                </c:pt>
                <c:pt idx="725">
                  <c:v>17</c:v>
                </c:pt>
                <c:pt idx="726">
                  <c:v>17</c:v>
                </c:pt>
                <c:pt idx="727">
                  <c:v>17</c:v>
                </c:pt>
                <c:pt idx="728">
                  <c:v>17</c:v>
                </c:pt>
                <c:pt idx="729">
                  <c:v>17</c:v>
                </c:pt>
                <c:pt idx="730">
                  <c:v>17</c:v>
                </c:pt>
                <c:pt idx="731">
                  <c:v>17</c:v>
                </c:pt>
                <c:pt idx="732">
                  <c:v>17</c:v>
                </c:pt>
                <c:pt idx="733">
                  <c:v>17</c:v>
                </c:pt>
                <c:pt idx="734">
                  <c:v>17</c:v>
                </c:pt>
                <c:pt idx="735">
                  <c:v>17</c:v>
                </c:pt>
                <c:pt idx="736">
                  <c:v>17</c:v>
                </c:pt>
                <c:pt idx="737">
                  <c:v>17</c:v>
                </c:pt>
                <c:pt idx="738">
                  <c:v>17</c:v>
                </c:pt>
                <c:pt idx="739">
                  <c:v>17</c:v>
                </c:pt>
                <c:pt idx="740">
                  <c:v>17</c:v>
                </c:pt>
                <c:pt idx="741">
                  <c:v>17</c:v>
                </c:pt>
                <c:pt idx="742">
                  <c:v>17</c:v>
                </c:pt>
                <c:pt idx="743">
                  <c:v>17</c:v>
                </c:pt>
                <c:pt idx="744">
                  <c:v>17</c:v>
                </c:pt>
                <c:pt idx="745">
                  <c:v>17</c:v>
                </c:pt>
                <c:pt idx="746">
                  <c:v>17</c:v>
                </c:pt>
                <c:pt idx="747">
                  <c:v>17</c:v>
                </c:pt>
                <c:pt idx="748">
                  <c:v>17</c:v>
                </c:pt>
                <c:pt idx="749">
                  <c:v>17</c:v>
                </c:pt>
                <c:pt idx="750">
                  <c:v>17</c:v>
                </c:pt>
                <c:pt idx="751">
                  <c:v>17</c:v>
                </c:pt>
                <c:pt idx="752">
                  <c:v>17</c:v>
                </c:pt>
                <c:pt idx="753">
                  <c:v>17</c:v>
                </c:pt>
                <c:pt idx="754">
                  <c:v>17</c:v>
                </c:pt>
                <c:pt idx="755">
                  <c:v>17</c:v>
                </c:pt>
                <c:pt idx="756">
                  <c:v>17</c:v>
                </c:pt>
                <c:pt idx="757">
                  <c:v>17</c:v>
                </c:pt>
                <c:pt idx="758">
                  <c:v>17</c:v>
                </c:pt>
                <c:pt idx="759">
                  <c:v>17</c:v>
                </c:pt>
                <c:pt idx="760">
                  <c:v>17</c:v>
                </c:pt>
                <c:pt idx="761">
                  <c:v>17</c:v>
                </c:pt>
                <c:pt idx="762">
                  <c:v>17</c:v>
                </c:pt>
                <c:pt idx="763">
                  <c:v>17</c:v>
                </c:pt>
                <c:pt idx="764">
                  <c:v>17</c:v>
                </c:pt>
                <c:pt idx="765">
                  <c:v>17</c:v>
                </c:pt>
                <c:pt idx="766">
                  <c:v>17</c:v>
                </c:pt>
                <c:pt idx="767">
                  <c:v>17</c:v>
                </c:pt>
                <c:pt idx="768">
                  <c:v>17</c:v>
                </c:pt>
                <c:pt idx="769">
                  <c:v>17</c:v>
                </c:pt>
                <c:pt idx="770">
                  <c:v>17</c:v>
                </c:pt>
                <c:pt idx="771">
                  <c:v>17</c:v>
                </c:pt>
                <c:pt idx="772">
                  <c:v>17</c:v>
                </c:pt>
                <c:pt idx="773">
                  <c:v>17</c:v>
                </c:pt>
                <c:pt idx="774">
                  <c:v>17</c:v>
                </c:pt>
                <c:pt idx="775">
                  <c:v>17</c:v>
                </c:pt>
                <c:pt idx="776">
                  <c:v>17</c:v>
                </c:pt>
                <c:pt idx="777">
                  <c:v>17</c:v>
                </c:pt>
                <c:pt idx="778">
                  <c:v>17</c:v>
                </c:pt>
                <c:pt idx="779">
                  <c:v>17</c:v>
                </c:pt>
                <c:pt idx="780">
                  <c:v>17</c:v>
                </c:pt>
                <c:pt idx="781">
                  <c:v>17</c:v>
                </c:pt>
                <c:pt idx="782">
                  <c:v>17</c:v>
                </c:pt>
                <c:pt idx="783">
                  <c:v>17</c:v>
                </c:pt>
                <c:pt idx="784">
                  <c:v>17</c:v>
                </c:pt>
                <c:pt idx="785">
                  <c:v>17</c:v>
                </c:pt>
                <c:pt idx="786">
                  <c:v>17</c:v>
                </c:pt>
                <c:pt idx="787">
                  <c:v>17</c:v>
                </c:pt>
                <c:pt idx="788">
                  <c:v>17</c:v>
                </c:pt>
                <c:pt idx="789">
                  <c:v>17</c:v>
                </c:pt>
                <c:pt idx="790">
                  <c:v>17</c:v>
                </c:pt>
                <c:pt idx="791">
                  <c:v>17</c:v>
                </c:pt>
                <c:pt idx="792">
                  <c:v>17</c:v>
                </c:pt>
                <c:pt idx="793">
                  <c:v>17</c:v>
                </c:pt>
                <c:pt idx="794">
                  <c:v>17</c:v>
                </c:pt>
                <c:pt idx="795">
                  <c:v>17</c:v>
                </c:pt>
                <c:pt idx="796">
                  <c:v>17</c:v>
                </c:pt>
                <c:pt idx="797">
                  <c:v>17</c:v>
                </c:pt>
                <c:pt idx="798">
                  <c:v>17</c:v>
                </c:pt>
                <c:pt idx="799">
                  <c:v>16</c:v>
                </c:pt>
                <c:pt idx="800">
                  <c:v>17</c:v>
                </c:pt>
                <c:pt idx="801">
                  <c:v>17</c:v>
                </c:pt>
                <c:pt idx="802">
                  <c:v>17</c:v>
                </c:pt>
                <c:pt idx="803">
                  <c:v>17</c:v>
                </c:pt>
                <c:pt idx="804">
                  <c:v>16</c:v>
                </c:pt>
                <c:pt idx="805">
                  <c:v>17</c:v>
                </c:pt>
                <c:pt idx="806">
                  <c:v>16</c:v>
                </c:pt>
                <c:pt idx="807">
                  <c:v>16</c:v>
                </c:pt>
                <c:pt idx="808">
                  <c:v>17</c:v>
                </c:pt>
                <c:pt idx="809">
                  <c:v>16</c:v>
                </c:pt>
                <c:pt idx="810">
                  <c:v>17</c:v>
                </c:pt>
                <c:pt idx="811">
                  <c:v>16</c:v>
                </c:pt>
                <c:pt idx="812">
                  <c:v>17</c:v>
                </c:pt>
                <c:pt idx="813">
                  <c:v>16</c:v>
                </c:pt>
                <c:pt idx="814">
                  <c:v>16</c:v>
                </c:pt>
                <c:pt idx="815">
                  <c:v>16</c:v>
                </c:pt>
                <c:pt idx="816">
                  <c:v>16</c:v>
                </c:pt>
                <c:pt idx="817">
                  <c:v>16</c:v>
                </c:pt>
                <c:pt idx="818">
                  <c:v>16</c:v>
                </c:pt>
                <c:pt idx="819">
                  <c:v>16</c:v>
                </c:pt>
                <c:pt idx="820">
                  <c:v>16</c:v>
                </c:pt>
                <c:pt idx="821">
                  <c:v>16</c:v>
                </c:pt>
                <c:pt idx="822">
                  <c:v>16</c:v>
                </c:pt>
                <c:pt idx="823">
                  <c:v>16</c:v>
                </c:pt>
                <c:pt idx="824">
                  <c:v>16</c:v>
                </c:pt>
                <c:pt idx="825">
                  <c:v>16</c:v>
                </c:pt>
                <c:pt idx="826">
                  <c:v>16</c:v>
                </c:pt>
                <c:pt idx="827">
                  <c:v>16</c:v>
                </c:pt>
                <c:pt idx="828">
                  <c:v>16</c:v>
                </c:pt>
                <c:pt idx="829">
                  <c:v>16</c:v>
                </c:pt>
                <c:pt idx="830">
                  <c:v>16</c:v>
                </c:pt>
                <c:pt idx="831">
                  <c:v>16</c:v>
                </c:pt>
                <c:pt idx="832">
                  <c:v>16</c:v>
                </c:pt>
                <c:pt idx="833">
                  <c:v>16</c:v>
                </c:pt>
                <c:pt idx="834">
                  <c:v>16</c:v>
                </c:pt>
                <c:pt idx="835">
                  <c:v>16</c:v>
                </c:pt>
                <c:pt idx="836">
                  <c:v>16</c:v>
                </c:pt>
                <c:pt idx="837">
                  <c:v>16</c:v>
                </c:pt>
                <c:pt idx="838">
                  <c:v>16</c:v>
                </c:pt>
                <c:pt idx="839">
                  <c:v>16</c:v>
                </c:pt>
                <c:pt idx="840">
                  <c:v>16</c:v>
                </c:pt>
                <c:pt idx="841">
                  <c:v>16</c:v>
                </c:pt>
                <c:pt idx="842">
                  <c:v>16</c:v>
                </c:pt>
                <c:pt idx="843">
                  <c:v>16</c:v>
                </c:pt>
                <c:pt idx="844">
                  <c:v>16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16</c:v>
                </c:pt>
                <c:pt idx="850">
                  <c:v>16</c:v>
                </c:pt>
                <c:pt idx="851">
                  <c:v>16</c:v>
                </c:pt>
                <c:pt idx="852">
                  <c:v>16</c:v>
                </c:pt>
                <c:pt idx="853">
                  <c:v>16</c:v>
                </c:pt>
                <c:pt idx="854">
                  <c:v>16</c:v>
                </c:pt>
                <c:pt idx="855">
                  <c:v>16</c:v>
                </c:pt>
                <c:pt idx="856">
                  <c:v>16</c:v>
                </c:pt>
                <c:pt idx="857">
                  <c:v>16</c:v>
                </c:pt>
                <c:pt idx="858">
                  <c:v>16</c:v>
                </c:pt>
                <c:pt idx="859">
                  <c:v>16</c:v>
                </c:pt>
                <c:pt idx="860">
                  <c:v>16</c:v>
                </c:pt>
                <c:pt idx="861">
                  <c:v>16</c:v>
                </c:pt>
                <c:pt idx="862">
                  <c:v>16</c:v>
                </c:pt>
                <c:pt idx="863">
                  <c:v>16</c:v>
                </c:pt>
                <c:pt idx="864">
                  <c:v>16</c:v>
                </c:pt>
                <c:pt idx="865">
                  <c:v>16</c:v>
                </c:pt>
                <c:pt idx="866">
                  <c:v>16</c:v>
                </c:pt>
                <c:pt idx="867">
                  <c:v>16</c:v>
                </c:pt>
                <c:pt idx="868">
                  <c:v>16</c:v>
                </c:pt>
                <c:pt idx="869">
                  <c:v>16</c:v>
                </c:pt>
                <c:pt idx="870">
                  <c:v>16</c:v>
                </c:pt>
                <c:pt idx="871">
                  <c:v>16</c:v>
                </c:pt>
                <c:pt idx="872">
                  <c:v>16</c:v>
                </c:pt>
                <c:pt idx="873">
                  <c:v>16</c:v>
                </c:pt>
                <c:pt idx="874">
                  <c:v>16</c:v>
                </c:pt>
                <c:pt idx="875">
                  <c:v>16</c:v>
                </c:pt>
                <c:pt idx="876">
                  <c:v>16</c:v>
                </c:pt>
                <c:pt idx="877">
                  <c:v>16</c:v>
                </c:pt>
                <c:pt idx="878">
                  <c:v>16</c:v>
                </c:pt>
                <c:pt idx="879">
                  <c:v>16</c:v>
                </c:pt>
                <c:pt idx="880">
                  <c:v>16</c:v>
                </c:pt>
                <c:pt idx="881">
                  <c:v>16</c:v>
                </c:pt>
                <c:pt idx="882">
                  <c:v>16</c:v>
                </c:pt>
                <c:pt idx="883">
                  <c:v>16</c:v>
                </c:pt>
                <c:pt idx="884">
                  <c:v>16</c:v>
                </c:pt>
                <c:pt idx="885">
                  <c:v>16</c:v>
                </c:pt>
                <c:pt idx="886">
                  <c:v>16</c:v>
                </c:pt>
                <c:pt idx="887">
                  <c:v>16</c:v>
                </c:pt>
                <c:pt idx="888">
                  <c:v>16</c:v>
                </c:pt>
                <c:pt idx="889">
                  <c:v>16</c:v>
                </c:pt>
                <c:pt idx="890">
                  <c:v>16</c:v>
                </c:pt>
                <c:pt idx="891">
                  <c:v>16</c:v>
                </c:pt>
                <c:pt idx="892">
                  <c:v>16</c:v>
                </c:pt>
                <c:pt idx="893">
                  <c:v>16</c:v>
                </c:pt>
                <c:pt idx="894">
                  <c:v>16</c:v>
                </c:pt>
                <c:pt idx="895">
                  <c:v>16</c:v>
                </c:pt>
                <c:pt idx="896">
                  <c:v>16</c:v>
                </c:pt>
                <c:pt idx="897">
                  <c:v>16</c:v>
                </c:pt>
                <c:pt idx="898">
                  <c:v>16</c:v>
                </c:pt>
                <c:pt idx="899">
                  <c:v>16</c:v>
                </c:pt>
                <c:pt idx="900">
                  <c:v>16</c:v>
                </c:pt>
                <c:pt idx="901">
                  <c:v>16</c:v>
                </c:pt>
                <c:pt idx="902">
                  <c:v>16</c:v>
                </c:pt>
                <c:pt idx="903">
                  <c:v>16</c:v>
                </c:pt>
                <c:pt idx="904">
                  <c:v>16</c:v>
                </c:pt>
                <c:pt idx="905">
                  <c:v>16</c:v>
                </c:pt>
                <c:pt idx="906">
                  <c:v>16</c:v>
                </c:pt>
                <c:pt idx="907">
                  <c:v>16</c:v>
                </c:pt>
                <c:pt idx="908">
                  <c:v>15</c:v>
                </c:pt>
                <c:pt idx="909">
                  <c:v>16</c:v>
                </c:pt>
                <c:pt idx="910">
                  <c:v>16</c:v>
                </c:pt>
                <c:pt idx="911">
                  <c:v>16</c:v>
                </c:pt>
                <c:pt idx="912">
                  <c:v>15</c:v>
                </c:pt>
                <c:pt idx="913">
                  <c:v>15</c:v>
                </c:pt>
                <c:pt idx="914">
                  <c:v>16</c:v>
                </c:pt>
                <c:pt idx="915">
                  <c:v>15</c:v>
                </c:pt>
                <c:pt idx="916">
                  <c:v>15</c:v>
                </c:pt>
                <c:pt idx="917">
                  <c:v>15</c:v>
                </c:pt>
                <c:pt idx="918">
                  <c:v>15</c:v>
                </c:pt>
                <c:pt idx="919">
                  <c:v>15</c:v>
                </c:pt>
                <c:pt idx="920">
                  <c:v>15</c:v>
                </c:pt>
                <c:pt idx="921">
                  <c:v>15</c:v>
                </c:pt>
                <c:pt idx="922">
                  <c:v>15</c:v>
                </c:pt>
                <c:pt idx="923">
                  <c:v>15</c:v>
                </c:pt>
                <c:pt idx="924">
                  <c:v>15</c:v>
                </c:pt>
                <c:pt idx="925">
                  <c:v>15</c:v>
                </c:pt>
                <c:pt idx="926">
                  <c:v>15</c:v>
                </c:pt>
                <c:pt idx="927">
                  <c:v>15</c:v>
                </c:pt>
                <c:pt idx="928">
                  <c:v>15</c:v>
                </c:pt>
                <c:pt idx="929">
                  <c:v>15</c:v>
                </c:pt>
                <c:pt idx="930">
                  <c:v>15</c:v>
                </c:pt>
                <c:pt idx="931">
                  <c:v>15</c:v>
                </c:pt>
                <c:pt idx="932">
                  <c:v>15</c:v>
                </c:pt>
                <c:pt idx="933">
                  <c:v>15</c:v>
                </c:pt>
                <c:pt idx="934">
                  <c:v>15</c:v>
                </c:pt>
                <c:pt idx="935">
                  <c:v>15</c:v>
                </c:pt>
                <c:pt idx="936">
                  <c:v>15</c:v>
                </c:pt>
                <c:pt idx="937">
                  <c:v>15</c:v>
                </c:pt>
                <c:pt idx="938">
                  <c:v>15</c:v>
                </c:pt>
                <c:pt idx="939">
                  <c:v>15</c:v>
                </c:pt>
                <c:pt idx="940">
                  <c:v>15</c:v>
                </c:pt>
                <c:pt idx="941">
                  <c:v>15</c:v>
                </c:pt>
                <c:pt idx="942">
                  <c:v>15</c:v>
                </c:pt>
                <c:pt idx="943">
                  <c:v>15</c:v>
                </c:pt>
                <c:pt idx="944">
                  <c:v>15</c:v>
                </c:pt>
                <c:pt idx="945">
                  <c:v>15</c:v>
                </c:pt>
                <c:pt idx="946">
                  <c:v>15</c:v>
                </c:pt>
                <c:pt idx="947">
                  <c:v>15</c:v>
                </c:pt>
                <c:pt idx="948">
                  <c:v>15</c:v>
                </c:pt>
                <c:pt idx="949">
                  <c:v>15</c:v>
                </c:pt>
                <c:pt idx="950">
                  <c:v>15</c:v>
                </c:pt>
                <c:pt idx="951">
                  <c:v>15</c:v>
                </c:pt>
                <c:pt idx="952">
                  <c:v>15</c:v>
                </c:pt>
                <c:pt idx="953">
                  <c:v>15</c:v>
                </c:pt>
                <c:pt idx="954">
                  <c:v>15</c:v>
                </c:pt>
                <c:pt idx="955">
                  <c:v>15</c:v>
                </c:pt>
                <c:pt idx="956">
                  <c:v>15</c:v>
                </c:pt>
                <c:pt idx="957">
                  <c:v>15</c:v>
                </c:pt>
                <c:pt idx="958">
                  <c:v>15</c:v>
                </c:pt>
                <c:pt idx="959">
                  <c:v>15</c:v>
                </c:pt>
                <c:pt idx="960">
                  <c:v>15</c:v>
                </c:pt>
                <c:pt idx="961">
                  <c:v>15</c:v>
                </c:pt>
                <c:pt idx="962">
                  <c:v>15</c:v>
                </c:pt>
                <c:pt idx="963">
                  <c:v>15</c:v>
                </c:pt>
                <c:pt idx="964">
                  <c:v>15</c:v>
                </c:pt>
                <c:pt idx="965">
                  <c:v>15</c:v>
                </c:pt>
                <c:pt idx="966">
                  <c:v>15</c:v>
                </c:pt>
                <c:pt idx="967">
                  <c:v>15</c:v>
                </c:pt>
                <c:pt idx="968">
                  <c:v>15</c:v>
                </c:pt>
                <c:pt idx="969">
                  <c:v>15</c:v>
                </c:pt>
                <c:pt idx="970">
                  <c:v>15</c:v>
                </c:pt>
                <c:pt idx="971">
                  <c:v>15</c:v>
                </c:pt>
                <c:pt idx="972">
                  <c:v>15</c:v>
                </c:pt>
                <c:pt idx="973">
                  <c:v>15</c:v>
                </c:pt>
                <c:pt idx="974">
                  <c:v>15</c:v>
                </c:pt>
                <c:pt idx="975">
                  <c:v>15</c:v>
                </c:pt>
                <c:pt idx="976">
                  <c:v>15</c:v>
                </c:pt>
                <c:pt idx="977">
                  <c:v>15</c:v>
                </c:pt>
                <c:pt idx="978">
                  <c:v>15</c:v>
                </c:pt>
                <c:pt idx="979">
                  <c:v>15</c:v>
                </c:pt>
                <c:pt idx="980">
                  <c:v>15</c:v>
                </c:pt>
                <c:pt idx="981">
                  <c:v>15</c:v>
                </c:pt>
                <c:pt idx="982">
                  <c:v>15</c:v>
                </c:pt>
                <c:pt idx="983">
                  <c:v>15</c:v>
                </c:pt>
                <c:pt idx="984">
                  <c:v>15</c:v>
                </c:pt>
                <c:pt idx="985">
                  <c:v>15</c:v>
                </c:pt>
                <c:pt idx="986">
                  <c:v>15</c:v>
                </c:pt>
                <c:pt idx="987">
                  <c:v>15</c:v>
                </c:pt>
                <c:pt idx="988">
                  <c:v>15</c:v>
                </c:pt>
                <c:pt idx="989">
                  <c:v>15</c:v>
                </c:pt>
                <c:pt idx="990">
                  <c:v>15</c:v>
                </c:pt>
                <c:pt idx="991">
                  <c:v>15</c:v>
                </c:pt>
                <c:pt idx="992">
                  <c:v>15</c:v>
                </c:pt>
                <c:pt idx="993">
                  <c:v>15</c:v>
                </c:pt>
                <c:pt idx="994">
                  <c:v>15</c:v>
                </c:pt>
                <c:pt idx="995">
                  <c:v>15</c:v>
                </c:pt>
                <c:pt idx="996">
                  <c:v>15</c:v>
                </c:pt>
                <c:pt idx="997">
                  <c:v>15</c:v>
                </c:pt>
                <c:pt idx="998">
                  <c:v>15</c:v>
                </c:pt>
                <c:pt idx="999">
                  <c:v>15</c:v>
                </c:pt>
                <c:pt idx="1000">
                  <c:v>15</c:v>
                </c:pt>
                <c:pt idx="1001">
                  <c:v>15</c:v>
                </c:pt>
                <c:pt idx="1002">
                  <c:v>15</c:v>
                </c:pt>
                <c:pt idx="1003">
                  <c:v>15</c:v>
                </c:pt>
                <c:pt idx="1004">
                  <c:v>15</c:v>
                </c:pt>
                <c:pt idx="1005">
                  <c:v>15</c:v>
                </c:pt>
                <c:pt idx="1006">
                  <c:v>15</c:v>
                </c:pt>
                <c:pt idx="1007">
                  <c:v>15</c:v>
                </c:pt>
                <c:pt idx="1008">
                  <c:v>15</c:v>
                </c:pt>
                <c:pt idx="1009">
                  <c:v>15</c:v>
                </c:pt>
                <c:pt idx="1010">
                  <c:v>15</c:v>
                </c:pt>
                <c:pt idx="1011">
                  <c:v>15</c:v>
                </c:pt>
                <c:pt idx="1012">
                  <c:v>15</c:v>
                </c:pt>
                <c:pt idx="1013">
                  <c:v>15</c:v>
                </c:pt>
                <c:pt idx="1014">
                  <c:v>15</c:v>
                </c:pt>
                <c:pt idx="1015">
                  <c:v>15</c:v>
                </c:pt>
                <c:pt idx="1016">
                  <c:v>15</c:v>
                </c:pt>
                <c:pt idx="1017">
                  <c:v>15</c:v>
                </c:pt>
                <c:pt idx="1018">
                  <c:v>15</c:v>
                </c:pt>
                <c:pt idx="1019">
                  <c:v>15</c:v>
                </c:pt>
                <c:pt idx="1020">
                  <c:v>15</c:v>
                </c:pt>
                <c:pt idx="1021">
                  <c:v>15</c:v>
                </c:pt>
                <c:pt idx="1022">
                  <c:v>15</c:v>
                </c:pt>
                <c:pt idx="1023">
                  <c:v>15</c:v>
                </c:pt>
                <c:pt idx="1024">
                  <c:v>15</c:v>
                </c:pt>
                <c:pt idx="1025">
                  <c:v>15</c:v>
                </c:pt>
                <c:pt idx="1026">
                  <c:v>15</c:v>
                </c:pt>
                <c:pt idx="1027">
                  <c:v>15</c:v>
                </c:pt>
                <c:pt idx="1028">
                  <c:v>15</c:v>
                </c:pt>
                <c:pt idx="1029">
                  <c:v>15</c:v>
                </c:pt>
                <c:pt idx="1030">
                  <c:v>15</c:v>
                </c:pt>
                <c:pt idx="1031">
                  <c:v>15</c:v>
                </c:pt>
                <c:pt idx="1032">
                  <c:v>15</c:v>
                </c:pt>
                <c:pt idx="1033">
                  <c:v>15</c:v>
                </c:pt>
                <c:pt idx="1034">
                  <c:v>15</c:v>
                </c:pt>
                <c:pt idx="1035">
                  <c:v>15</c:v>
                </c:pt>
                <c:pt idx="1036">
                  <c:v>15</c:v>
                </c:pt>
                <c:pt idx="1037">
                  <c:v>15</c:v>
                </c:pt>
                <c:pt idx="1038">
                  <c:v>15</c:v>
                </c:pt>
                <c:pt idx="1039">
                  <c:v>15</c:v>
                </c:pt>
                <c:pt idx="1040">
                  <c:v>15</c:v>
                </c:pt>
                <c:pt idx="1041">
                  <c:v>15</c:v>
                </c:pt>
                <c:pt idx="1042">
                  <c:v>15</c:v>
                </c:pt>
                <c:pt idx="1043">
                  <c:v>15</c:v>
                </c:pt>
                <c:pt idx="1044">
                  <c:v>15</c:v>
                </c:pt>
                <c:pt idx="1045">
                  <c:v>15</c:v>
                </c:pt>
                <c:pt idx="1046">
                  <c:v>15</c:v>
                </c:pt>
                <c:pt idx="1047">
                  <c:v>14</c:v>
                </c:pt>
                <c:pt idx="1048">
                  <c:v>15</c:v>
                </c:pt>
                <c:pt idx="1049">
                  <c:v>15</c:v>
                </c:pt>
                <c:pt idx="1050">
                  <c:v>15</c:v>
                </c:pt>
                <c:pt idx="1051">
                  <c:v>14</c:v>
                </c:pt>
                <c:pt idx="1052">
                  <c:v>15</c:v>
                </c:pt>
                <c:pt idx="1053">
                  <c:v>15</c:v>
                </c:pt>
                <c:pt idx="1054">
                  <c:v>15</c:v>
                </c:pt>
                <c:pt idx="1055">
                  <c:v>15</c:v>
                </c:pt>
                <c:pt idx="1056">
                  <c:v>15</c:v>
                </c:pt>
                <c:pt idx="1057">
                  <c:v>15</c:v>
                </c:pt>
                <c:pt idx="1058">
                  <c:v>15</c:v>
                </c:pt>
                <c:pt idx="1059">
                  <c:v>15</c:v>
                </c:pt>
                <c:pt idx="1060">
                  <c:v>15</c:v>
                </c:pt>
                <c:pt idx="1061">
                  <c:v>14</c:v>
                </c:pt>
                <c:pt idx="1062">
                  <c:v>15</c:v>
                </c:pt>
                <c:pt idx="1063">
                  <c:v>14</c:v>
                </c:pt>
                <c:pt idx="1064">
                  <c:v>14</c:v>
                </c:pt>
                <c:pt idx="1065">
                  <c:v>14</c:v>
                </c:pt>
                <c:pt idx="1066">
                  <c:v>14</c:v>
                </c:pt>
                <c:pt idx="1067">
                  <c:v>14</c:v>
                </c:pt>
                <c:pt idx="1068">
                  <c:v>15</c:v>
                </c:pt>
                <c:pt idx="1069">
                  <c:v>14</c:v>
                </c:pt>
                <c:pt idx="1070">
                  <c:v>14</c:v>
                </c:pt>
                <c:pt idx="1071">
                  <c:v>14</c:v>
                </c:pt>
                <c:pt idx="1072">
                  <c:v>14</c:v>
                </c:pt>
                <c:pt idx="1073">
                  <c:v>14</c:v>
                </c:pt>
                <c:pt idx="1074">
                  <c:v>14</c:v>
                </c:pt>
                <c:pt idx="1075">
                  <c:v>14</c:v>
                </c:pt>
                <c:pt idx="1076">
                  <c:v>14</c:v>
                </c:pt>
                <c:pt idx="1077">
                  <c:v>14</c:v>
                </c:pt>
                <c:pt idx="1078">
                  <c:v>14</c:v>
                </c:pt>
                <c:pt idx="1079">
                  <c:v>14</c:v>
                </c:pt>
                <c:pt idx="1080">
                  <c:v>14</c:v>
                </c:pt>
                <c:pt idx="1081">
                  <c:v>14</c:v>
                </c:pt>
                <c:pt idx="1082">
                  <c:v>15</c:v>
                </c:pt>
                <c:pt idx="1083">
                  <c:v>14</c:v>
                </c:pt>
                <c:pt idx="1084">
                  <c:v>14</c:v>
                </c:pt>
                <c:pt idx="1085">
                  <c:v>14</c:v>
                </c:pt>
                <c:pt idx="1086">
                  <c:v>14</c:v>
                </c:pt>
                <c:pt idx="1087">
                  <c:v>14</c:v>
                </c:pt>
                <c:pt idx="1088">
                  <c:v>14</c:v>
                </c:pt>
                <c:pt idx="1089">
                  <c:v>14</c:v>
                </c:pt>
                <c:pt idx="1090">
                  <c:v>14</c:v>
                </c:pt>
                <c:pt idx="1091">
                  <c:v>14</c:v>
                </c:pt>
                <c:pt idx="1092">
                  <c:v>14</c:v>
                </c:pt>
                <c:pt idx="1093">
                  <c:v>14</c:v>
                </c:pt>
                <c:pt idx="1094">
                  <c:v>14</c:v>
                </c:pt>
                <c:pt idx="1095">
                  <c:v>14</c:v>
                </c:pt>
                <c:pt idx="1096">
                  <c:v>14</c:v>
                </c:pt>
                <c:pt idx="1097">
                  <c:v>14</c:v>
                </c:pt>
                <c:pt idx="1098">
                  <c:v>14</c:v>
                </c:pt>
                <c:pt idx="1099">
                  <c:v>14</c:v>
                </c:pt>
                <c:pt idx="1100">
                  <c:v>14</c:v>
                </c:pt>
                <c:pt idx="1101">
                  <c:v>14</c:v>
                </c:pt>
                <c:pt idx="1102">
                  <c:v>14</c:v>
                </c:pt>
                <c:pt idx="1103">
                  <c:v>14</c:v>
                </c:pt>
                <c:pt idx="1104">
                  <c:v>14</c:v>
                </c:pt>
                <c:pt idx="1105">
                  <c:v>14</c:v>
                </c:pt>
                <c:pt idx="1106">
                  <c:v>14</c:v>
                </c:pt>
                <c:pt idx="1107">
                  <c:v>14</c:v>
                </c:pt>
                <c:pt idx="1108">
                  <c:v>14</c:v>
                </c:pt>
                <c:pt idx="1109">
                  <c:v>14</c:v>
                </c:pt>
                <c:pt idx="1110">
                  <c:v>14</c:v>
                </c:pt>
                <c:pt idx="1111">
                  <c:v>14</c:v>
                </c:pt>
                <c:pt idx="1112">
                  <c:v>14</c:v>
                </c:pt>
                <c:pt idx="1113">
                  <c:v>14</c:v>
                </c:pt>
                <c:pt idx="1114">
                  <c:v>14</c:v>
                </c:pt>
                <c:pt idx="1115">
                  <c:v>14</c:v>
                </c:pt>
                <c:pt idx="1116">
                  <c:v>14</c:v>
                </c:pt>
                <c:pt idx="1117">
                  <c:v>14</c:v>
                </c:pt>
                <c:pt idx="1118">
                  <c:v>14</c:v>
                </c:pt>
                <c:pt idx="1119">
                  <c:v>14</c:v>
                </c:pt>
                <c:pt idx="1120">
                  <c:v>14</c:v>
                </c:pt>
                <c:pt idx="1121">
                  <c:v>14</c:v>
                </c:pt>
                <c:pt idx="1122">
                  <c:v>14</c:v>
                </c:pt>
                <c:pt idx="1123">
                  <c:v>14</c:v>
                </c:pt>
                <c:pt idx="1124">
                  <c:v>14</c:v>
                </c:pt>
                <c:pt idx="1125">
                  <c:v>14</c:v>
                </c:pt>
                <c:pt idx="1126">
                  <c:v>14</c:v>
                </c:pt>
                <c:pt idx="1127">
                  <c:v>14</c:v>
                </c:pt>
                <c:pt idx="1128">
                  <c:v>14</c:v>
                </c:pt>
                <c:pt idx="1129">
                  <c:v>14</c:v>
                </c:pt>
                <c:pt idx="1130">
                  <c:v>14</c:v>
                </c:pt>
                <c:pt idx="1131">
                  <c:v>14</c:v>
                </c:pt>
                <c:pt idx="1132">
                  <c:v>14</c:v>
                </c:pt>
                <c:pt idx="1133">
                  <c:v>14</c:v>
                </c:pt>
                <c:pt idx="1134">
                  <c:v>14</c:v>
                </c:pt>
                <c:pt idx="1135">
                  <c:v>14</c:v>
                </c:pt>
                <c:pt idx="1136">
                  <c:v>14</c:v>
                </c:pt>
                <c:pt idx="1137">
                  <c:v>14</c:v>
                </c:pt>
                <c:pt idx="1138">
                  <c:v>14</c:v>
                </c:pt>
                <c:pt idx="1139">
                  <c:v>14</c:v>
                </c:pt>
                <c:pt idx="1140">
                  <c:v>14</c:v>
                </c:pt>
                <c:pt idx="1141">
                  <c:v>14</c:v>
                </c:pt>
                <c:pt idx="1142">
                  <c:v>14</c:v>
                </c:pt>
                <c:pt idx="1143">
                  <c:v>14</c:v>
                </c:pt>
                <c:pt idx="1144">
                  <c:v>14</c:v>
                </c:pt>
                <c:pt idx="1145">
                  <c:v>14</c:v>
                </c:pt>
                <c:pt idx="1146">
                  <c:v>14</c:v>
                </c:pt>
                <c:pt idx="1147">
                  <c:v>14</c:v>
                </c:pt>
                <c:pt idx="1148">
                  <c:v>14</c:v>
                </c:pt>
                <c:pt idx="1149">
                  <c:v>14</c:v>
                </c:pt>
                <c:pt idx="1150">
                  <c:v>14</c:v>
                </c:pt>
                <c:pt idx="1151">
                  <c:v>14</c:v>
                </c:pt>
                <c:pt idx="1152">
                  <c:v>14</c:v>
                </c:pt>
                <c:pt idx="1153">
                  <c:v>14</c:v>
                </c:pt>
                <c:pt idx="1154">
                  <c:v>14</c:v>
                </c:pt>
                <c:pt idx="1155">
                  <c:v>14</c:v>
                </c:pt>
                <c:pt idx="1156">
                  <c:v>14</c:v>
                </c:pt>
                <c:pt idx="1157">
                  <c:v>14</c:v>
                </c:pt>
                <c:pt idx="1158">
                  <c:v>14</c:v>
                </c:pt>
                <c:pt idx="1159">
                  <c:v>14</c:v>
                </c:pt>
                <c:pt idx="1160">
                  <c:v>14</c:v>
                </c:pt>
                <c:pt idx="1161">
                  <c:v>14</c:v>
                </c:pt>
                <c:pt idx="1162">
                  <c:v>14</c:v>
                </c:pt>
                <c:pt idx="1163">
                  <c:v>14</c:v>
                </c:pt>
                <c:pt idx="1164">
                  <c:v>14</c:v>
                </c:pt>
                <c:pt idx="1165">
                  <c:v>14</c:v>
                </c:pt>
                <c:pt idx="1166">
                  <c:v>14</c:v>
                </c:pt>
                <c:pt idx="1167">
                  <c:v>14</c:v>
                </c:pt>
                <c:pt idx="1168">
                  <c:v>14</c:v>
                </c:pt>
                <c:pt idx="1169">
                  <c:v>14</c:v>
                </c:pt>
                <c:pt idx="1170">
                  <c:v>14</c:v>
                </c:pt>
                <c:pt idx="1171">
                  <c:v>14</c:v>
                </c:pt>
                <c:pt idx="1172">
                  <c:v>14</c:v>
                </c:pt>
                <c:pt idx="1173">
                  <c:v>14</c:v>
                </c:pt>
                <c:pt idx="1174">
                  <c:v>14</c:v>
                </c:pt>
                <c:pt idx="1175">
                  <c:v>14</c:v>
                </c:pt>
                <c:pt idx="1176">
                  <c:v>14</c:v>
                </c:pt>
                <c:pt idx="1177">
                  <c:v>14</c:v>
                </c:pt>
                <c:pt idx="1178">
                  <c:v>14</c:v>
                </c:pt>
                <c:pt idx="1179">
                  <c:v>14</c:v>
                </c:pt>
                <c:pt idx="1180">
                  <c:v>14</c:v>
                </c:pt>
                <c:pt idx="1181">
                  <c:v>14</c:v>
                </c:pt>
                <c:pt idx="1182">
                  <c:v>14</c:v>
                </c:pt>
                <c:pt idx="1183">
                  <c:v>14</c:v>
                </c:pt>
                <c:pt idx="1184">
                  <c:v>14</c:v>
                </c:pt>
                <c:pt idx="1185">
                  <c:v>14</c:v>
                </c:pt>
                <c:pt idx="1186">
                  <c:v>14</c:v>
                </c:pt>
                <c:pt idx="1187">
                  <c:v>14</c:v>
                </c:pt>
                <c:pt idx="1188">
                  <c:v>14</c:v>
                </c:pt>
                <c:pt idx="1189">
                  <c:v>14</c:v>
                </c:pt>
                <c:pt idx="1190">
                  <c:v>14</c:v>
                </c:pt>
                <c:pt idx="1191">
                  <c:v>14</c:v>
                </c:pt>
                <c:pt idx="1192">
                  <c:v>14</c:v>
                </c:pt>
                <c:pt idx="1193">
                  <c:v>14</c:v>
                </c:pt>
                <c:pt idx="1194">
                  <c:v>14</c:v>
                </c:pt>
                <c:pt idx="1195">
                  <c:v>14</c:v>
                </c:pt>
                <c:pt idx="1196">
                  <c:v>14</c:v>
                </c:pt>
                <c:pt idx="1197">
                  <c:v>14</c:v>
                </c:pt>
                <c:pt idx="1198">
                  <c:v>14</c:v>
                </c:pt>
                <c:pt idx="1199">
                  <c:v>14</c:v>
                </c:pt>
                <c:pt idx="1200">
                  <c:v>14</c:v>
                </c:pt>
                <c:pt idx="1201">
                  <c:v>14</c:v>
                </c:pt>
                <c:pt idx="1202">
                  <c:v>14</c:v>
                </c:pt>
                <c:pt idx="1203">
                  <c:v>14</c:v>
                </c:pt>
                <c:pt idx="1204">
                  <c:v>14</c:v>
                </c:pt>
                <c:pt idx="1205">
                  <c:v>14</c:v>
                </c:pt>
                <c:pt idx="1206">
                  <c:v>14</c:v>
                </c:pt>
                <c:pt idx="1207">
                  <c:v>14</c:v>
                </c:pt>
                <c:pt idx="1208">
                  <c:v>14</c:v>
                </c:pt>
                <c:pt idx="1209">
                  <c:v>14</c:v>
                </c:pt>
                <c:pt idx="1210">
                  <c:v>14</c:v>
                </c:pt>
                <c:pt idx="1211">
                  <c:v>14</c:v>
                </c:pt>
                <c:pt idx="1212">
                  <c:v>14</c:v>
                </c:pt>
                <c:pt idx="1213">
                  <c:v>14</c:v>
                </c:pt>
                <c:pt idx="1214">
                  <c:v>14</c:v>
                </c:pt>
                <c:pt idx="1215">
                  <c:v>14</c:v>
                </c:pt>
                <c:pt idx="1216">
                  <c:v>14</c:v>
                </c:pt>
                <c:pt idx="1217">
                  <c:v>14</c:v>
                </c:pt>
                <c:pt idx="1218">
                  <c:v>14</c:v>
                </c:pt>
                <c:pt idx="1219">
                  <c:v>14</c:v>
                </c:pt>
                <c:pt idx="1220">
                  <c:v>14</c:v>
                </c:pt>
                <c:pt idx="1221">
                  <c:v>14</c:v>
                </c:pt>
                <c:pt idx="1222">
                  <c:v>14</c:v>
                </c:pt>
                <c:pt idx="1223">
                  <c:v>14</c:v>
                </c:pt>
                <c:pt idx="1224">
                  <c:v>14</c:v>
                </c:pt>
                <c:pt idx="1225">
                  <c:v>14</c:v>
                </c:pt>
                <c:pt idx="1226">
                  <c:v>14</c:v>
                </c:pt>
                <c:pt idx="1227">
                  <c:v>14</c:v>
                </c:pt>
                <c:pt idx="1228">
                  <c:v>14</c:v>
                </c:pt>
                <c:pt idx="1229">
                  <c:v>14</c:v>
                </c:pt>
                <c:pt idx="1230">
                  <c:v>14</c:v>
                </c:pt>
                <c:pt idx="1231">
                  <c:v>14</c:v>
                </c:pt>
                <c:pt idx="1232">
                  <c:v>14</c:v>
                </c:pt>
                <c:pt idx="1233">
                  <c:v>14</c:v>
                </c:pt>
                <c:pt idx="1234">
                  <c:v>14</c:v>
                </c:pt>
                <c:pt idx="1235">
                  <c:v>14</c:v>
                </c:pt>
                <c:pt idx="1236">
                  <c:v>14</c:v>
                </c:pt>
                <c:pt idx="1237">
                  <c:v>14</c:v>
                </c:pt>
                <c:pt idx="1238">
                  <c:v>14</c:v>
                </c:pt>
                <c:pt idx="1239">
                  <c:v>14</c:v>
                </c:pt>
                <c:pt idx="1240">
                  <c:v>14</c:v>
                </c:pt>
                <c:pt idx="1241">
                  <c:v>14</c:v>
                </c:pt>
                <c:pt idx="1242">
                  <c:v>14</c:v>
                </c:pt>
                <c:pt idx="1243">
                  <c:v>14</c:v>
                </c:pt>
                <c:pt idx="1244">
                  <c:v>14</c:v>
                </c:pt>
                <c:pt idx="1245">
                  <c:v>14</c:v>
                </c:pt>
                <c:pt idx="1246">
                  <c:v>14</c:v>
                </c:pt>
                <c:pt idx="1247">
                  <c:v>14</c:v>
                </c:pt>
                <c:pt idx="1248">
                  <c:v>14</c:v>
                </c:pt>
                <c:pt idx="1249">
                  <c:v>14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14</c:v>
                </c:pt>
                <c:pt idx="1254">
                  <c:v>14</c:v>
                </c:pt>
                <c:pt idx="1255">
                  <c:v>14</c:v>
                </c:pt>
                <c:pt idx="1256">
                  <c:v>14</c:v>
                </c:pt>
                <c:pt idx="1257">
                  <c:v>14</c:v>
                </c:pt>
                <c:pt idx="1258">
                  <c:v>14</c:v>
                </c:pt>
                <c:pt idx="1259">
                  <c:v>14</c:v>
                </c:pt>
                <c:pt idx="1260">
                  <c:v>14</c:v>
                </c:pt>
                <c:pt idx="1261">
                  <c:v>14</c:v>
                </c:pt>
                <c:pt idx="1262">
                  <c:v>14</c:v>
                </c:pt>
                <c:pt idx="1263">
                  <c:v>14</c:v>
                </c:pt>
                <c:pt idx="1264">
                  <c:v>14</c:v>
                </c:pt>
                <c:pt idx="1265">
                  <c:v>14</c:v>
                </c:pt>
                <c:pt idx="1266">
                  <c:v>14</c:v>
                </c:pt>
                <c:pt idx="1267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18-47C3-8C30-3FDBA519C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432256"/>
        <c:axId val="30443008"/>
      </c:scatterChart>
      <c:valAx>
        <c:axId val="30432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/>
                  <a:t>시간 </a:t>
                </a:r>
                <a:r>
                  <a:rPr lang="en-US" altLang="ko-KR" sz="1600"/>
                  <a:t>[s]</a:t>
                </a:r>
                <a:endParaRPr lang="ko-KR" altLang="en-US" sz="1600"/>
              </a:p>
            </c:rich>
          </c:tx>
          <c:layout>
            <c:manualLayout>
              <c:xMode val="edge"/>
              <c:yMode val="edge"/>
              <c:x val="2.1971955033329077E-2"/>
              <c:y val="0.85709846364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43008"/>
        <c:crosses val="autoZero"/>
        <c:crossBetween val="midCat"/>
      </c:valAx>
      <c:valAx>
        <c:axId val="3044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/>
                  <a:t>습도</a:t>
                </a:r>
                <a:endParaRPr lang="en-US" altLang="ko-KR" sz="1600"/>
              </a:p>
              <a:p>
                <a:pPr>
                  <a:defRPr sz="1600"/>
                </a:pPr>
                <a:r>
                  <a:rPr lang="en-US" altLang="ko-KR" sz="1600"/>
                  <a:t>[%]</a:t>
                </a:r>
              </a:p>
            </c:rich>
          </c:tx>
          <c:layout>
            <c:manualLayout>
              <c:xMode val="edge"/>
              <c:yMode val="edge"/>
              <c:x val="2.6278601426628509E-2"/>
              <c:y val="0.40050330532775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32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83C05-71A4-4B3A-9279-A5D317D23930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4A96-64D6-42C5-9E7E-7C2A010E4D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20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 습도가 높을수록, 동일 먼지 억제수준에 도달하기 위해 필요한 water flux 감소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습도가 높을수록 초기 water flux가 낮으며, 전체 물 소비량은 감소한다.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최대 값 이상의 water flux는 더 이상의 먼지 억제에 영향을 미치지 못한다.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C4A96-64D6-42C5-9E7E-7C2A010E4D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0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6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4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5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03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9"/>
          <p:cNvSpPr/>
          <p:nvPr userDrawn="1"/>
        </p:nvSpPr>
        <p:spPr>
          <a:xfrm>
            <a:off x="8624194" y="208850"/>
            <a:ext cx="283753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그림 개체 틀 2"/>
          <p:cNvSpPr>
            <a:spLocks noGrp="1"/>
          </p:cNvSpPr>
          <p:nvPr>
            <p:ph type="pic" idx="13"/>
          </p:nvPr>
        </p:nvSpPr>
        <p:spPr>
          <a:xfrm>
            <a:off x="628649" y="1487713"/>
            <a:ext cx="7886701" cy="3918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72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9"/>
          <p:cNvSpPr/>
          <p:nvPr userDrawn="1"/>
        </p:nvSpPr>
        <p:spPr>
          <a:xfrm>
            <a:off x="8624194" y="208850"/>
            <a:ext cx="283753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그림 개체 틀 2"/>
          <p:cNvSpPr>
            <a:spLocks noGrp="1"/>
          </p:cNvSpPr>
          <p:nvPr>
            <p:ph type="pic" idx="13"/>
          </p:nvPr>
        </p:nvSpPr>
        <p:spPr>
          <a:xfrm>
            <a:off x="628649" y="1487713"/>
            <a:ext cx="2057401" cy="3918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501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idx="13"/>
          </p:nvPr>
        </p:nvSpPr>
        <p:spPr>
          <a:xfrm>
            <a:off x="6470619" y="1487713"/>
            <a:ext cx="2057401" cy="39188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11" name="Oval 9"/>
          <p:cNvSpPr/>
          <p:nvPr userDrawn="1"/>
        </p:nvSpPr>
        <p:spPr>
          <a:xfrm>
            <a:off x="8624194" y="208850"/>
            <a:ext cx="283753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9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2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84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2"/>
          <p:cNvSpPr>
            <a:spLocks noGrp="1"/>
          </p:cNvSpPr>
          <p:nvPr>
            <p:ph type="pic" idx="13"/>
          </p:nvPr>
        </p:nvSpPr>
        <p:spPr>
          <a:xfrm>
            <a:off x="1042307" y="1625599"/>
            <a:ext cx="1664608" cy="2670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idx="14"/>
          </p:nvPr>
        </p:nvSpPr>
        <p:spPr>
          <a:xfrm>
            <a:off x="2834822" y="1625599"/>
            <a:ext cx="1664608" cy="2670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idx="15"/>
          </p:nvPr>
        </p:nvSpPr>
        <p:spPr>
          <a:xfrm>
            <a:off x="4627337" y="1625599"/>
            <a:ext cx="1664608" cy="2670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idx="16"/>
          </p:nvPr>
        </p:nvSpPr>
        <p:spPr>
          <a:xfrm>
            <a:off x="6419852" y="1625599"/>
            <a:ext cx="1664608" cy="2670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13" name="Oval 9"/>
          <p:cNvSpPr/>
          <p:nvPr userDrawn="1"/>
        </p:nvSpPr>
        <p:spPr>
          <a:xfrm>
            <a:off x="8624194" y="208850"/>
            <a:ext cx="283753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30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007C136-7F25-4139-AB42-6129AE16F893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413DA2-41E5-4CCB-B8FA-F600F1B372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736129" y="1980560"/>
            <a:ext cx="2227009" cy="230268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</p:sp>
      <p:sp>
        <p:nvSpPr>
          <p:cNvPr id="6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3471308" y="1980560"/>
            <a:ext cx="2227009" cy="230268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</p:sp>
      <p:sp>
        <p:nvSpPr>
          <p:cNvPr id="7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6206487" y="1916391"/>
            <a:ext cx="2227009" cy="230268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</p:sp>
      <p:sp>
        <p:nvSpPr>
          <p:cNvPr id="8" name="Oval 9"/>
          <p:cNvSpPr/>
          <p:nvPr userDrawn="1"/>
        </p:nvSpPr>
        <p:spPr>
          <a:xfrm>
            <a:off x="8624194" y="208850"/>
            <a:ext cx="283753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4796" y="279729"/>
            <a:ext cx="324848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563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036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5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19"/>
          <p:cNvSpPr>
            <a:spLocks/>
          </p:cNvSpPr>
          <p:nvPr userDrawn="1"/>
        </p:nvSpPr>
        <p:spPr bwMode="auto">
          <a:xfrm>
            <a:off x="3937518" y="2932950"/>
            <a:ext cx="3958929" cy="3958929"/>
          </a:xfrm>
          <a:custGeom>
            <a:avLst/>
            <a:gdLst>
              <a:gd name="T0" fmla="*/ 0 w 4137"/>
              <a:gd name="T1" fmla="*/ 4137 h 4137"/>
              <a:gd name="T2" fmla="*/ 4137 w 4137"/>
              <a:gd name="T3" fmla="*/ 4137 h 4137"/>
              <a:gd name="T4" fmla="*/ 4137 w 4137"/>
              <a:gd name="T5" fmla="*/ 0 h 4137"/>
              <a:gd name="T6" fmla="*/ 0 w 4137"/>
              <a:gd name="T7" fmla="*/ 4137 h 4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7" h="4137">
                <a:moveTo>
                  <a:pt x="0" y="4137"/>
                </a:moveTo>
                <a:lnTo>
                  <a:pt x="4137" y="4137"/>
                </a:lnTo>
                <a:lnTo>
                  <a:pt x="4137" y="0"/>
                </a:lnTo>
                <a:lnTo>
                  <a:pt x="0" y="4137"/>
                </a:lnTo>
                <a:close/>
              </a:path>
            </a:pathLst>
          </a:custGeom>
          <a:solidFill>
            <a:srgbClr val="E3F1FC">
              <a:alpha val="5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900821" y="791291"/>
            <a:ext cx="136432" cy="136547"/>
          </a:xfrm>
          <a:custGeom>
            <a:avLst/>
            <a:gdLst>
              <a:gd name="T0" fmla="*/ 0 w 4137"/>
              <a:gd name="T1" fmla="*/ 0 h 4138"/>
              <a:gd name="T2" fmla="*/ 4137 w 4137"/>
              <a:gd name="T3" fmla="*/ 0 h 4138"/>
              <a:gd name="T4" fmla="*/ 4137 w 4137"/>
              <a:gd name="T5" fmla="*/ 4138 h 4138"/>
              <a:gd name="T6" fmla="*/ 0 w 4137"/>
              <a:gd name="T7" fmla="*/ 0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7" h="4138">
                <a:moveTo>
                  <a:pt x="0" y="0"/>
                </a:moveTo>
                <a:lnTo>
                  <a:pt x="4137" y="0"/>
                </a:lnTo>
                <a:lnTo>
                  <a:pt x="4137" y="4138"/>
                </a:lnTo>
                <a:lnTo>
                  <a:pt x="0" y="0"/>
                </a:lnTo>
                <a:close/>
              </a:path>
            </a:pathLst>
          </a:custGeom>
          <a:solidFill>
            <a:srgbClr val="BBDEF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12"/>
          <p:cNvSpPr>
            <a:spLocks/>
          </p:cNvSpPr>
          <p:nvPr userDrawn="1"/>
        </p:nvSpPr>
        <p:spPr bwMode="auto">
          <a:xfrm rot="5400000">
            <a:off x="551115" y="465036"/>
            <a:ext cx="326255" cy="326255"/>
          </a:xfrm>
          <a:custGeom>
            <a:avLst/>
            <a:gdLst>
              <a:gd name="T0" fmla="*/ 4137 w 4137"/>
              <a:gd name="T1" fmla="*/ 4138 h 4138"/>
              <a:gd name="T2" fmla="*/ 0 w 4137"/>
              <a:gd name="T3" fmla="*/ 4138 h 4138"/>
              <a:gd name="T4" fmla="*/ 0 w 4137"/>
              <a:gd name="T5" fmla="*/ 0 h 4138"/>
              <a:gd name="T6" fmla="*/ 4137 w 4137"/>
              <a:gd name="T7" fmla="*/ 4138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7" h="4138">
                <a:moveTo>
                  <a:pt x="4137" y="4138"/>
                </a:moveTo>
                <a:lnTo>
                  <a:pt x="0" y="4138"/>
                </a:lnTo>
                <a:lnTo>
                  <a:pt x="0" y="0"/>
                </a:lnTo>
                <a:lnTo>
                  <a:pt x="4137" y="4138"/>
                </a:lnTo>
                <a:close/>
              </a:path>
            </a:pathLst>
          </a:custGeom>
          <a:solidFill>
            <a:srgbClr val="297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3487621"/>
            <a:ext cx="2571058" cy="2571058"/>
            <a:chOff x="0" y="3661791"/>
            <a:chExt cx="2798278" cy="2798278"/>
          </a:xfrm>
        </p:grpSpPr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0" y="3661791"/>
              <a:ext cx="1399139" cy="1399139"/>
            </a:xfrm>
            <a:custGeom>
              <a:avLst/>
              <a:gdLst>
                <a:gd name="T0" fmla="*/ 4138 w 4138"/>
                <a:gd name="T1" fmla="*/ 4137 h 4137"/>
                <a:gd name="T2" fmla="*/ 0 w 4138"/>
                <a:gd name="T3" fmla="*/ 4137 h 4137"/>
                <a:gd name="T4" fmla="*/ 0 w 4138"/>
                <a:gd name="T5" fmla="*/ 0 h 4137"/>
                <a:gd name="T6" fmla="*/ 4138 w 4138"/>
                <a:gd name="T7" fmla="*/ 4137 h 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8" h="4137">
                  <a:moveTo>
                    <a:pt x="4138" y="4137"/>
                  </a:moveTo>
                  <a:lnTo>
                    <a:pt x="0" y="4137"/>
                  </a:lnTo>
                  <a:lnTo>
                    <a:pt x="0" y="0"/>
                  </a:lnTo>
                  <a:lnTo>
                    <a:pt x="4138" y="4137"/>
                  </a:lnTo>
                  <a:close/>
                </a:path>
              </a:pathLst>
            </a:custGeom>
            <a:solidFill>
              <a:srgbClr val="2195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1399139" y="3661791"/>
              <a:ext cx="1399139" cy="1399139"/>
            </a:xfrm>
            <a:custGeom>
              <a:avLst/>
              <a:gdLst>
                <a:gd name="T0" fmla="*/ 4137 w 4137"/>
                <a:gd name="T1" fmla="*/ 4137 h 4137"/>
                <a:gd name="T2" fmla="*/ 0 w 4137"/>
                <a:gd name="T3" fmla="*/ 4137 h 4137"/>
                <a:gd name="T4" fmla="*/ 0 w 4137"/>
                <a:gd name="T5" fmla="*/ 0 h 4137"/>
                <a:gd name="T6" fmla="*/ 4137 w 4137"/>
                <a:gd name="T7" fmla="*/ 4137 h 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7" h="4137">
                  <a:moveTo>
                    <a:pt x="4137" y="4137"/>
                  </a:moveTo>
                  <a:lnTo>
                    <a:pt x="0" y="4137"/>
                  </a:lnTo>
                  <a:lnTo>
                    <a:pt x="0" y="0"/>
                  </a:lnTo>
                  <a:lnTo>
                    <a:pt x="4137" y="4137"/>
                  </a:lnTo>
                  <a:close/>
                </a:path>
              </a:pathLst>
            </a:custGeom>
            <a:solidFill>
              <a:srgbClr val="E3F1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1399139" y="5060930"/>
              <a:ext cx="1399139" cy="1399139"/>
            </a:xfrm>
            <a:custGeom>
              <a:avLst/>
              <a:gdLst>
                <a:gd name="T0" fmla="*/ 4137 w 4137"/>
                <a:gd name="T1" fmla="*/ 0 h 4138"/>
                <a:gd name="T2" fmla="*/ 0 w 4137"/>
                <a:gd name="T3" fmla="*/ 0 h 4138"/>
                <a:gd name="T4" fmla="*/ 0 w 4137"/>
                <a:gd name="T5" fmla="*/ 4138 h 4138"/>
                <a:gd name="T6" fmla="*/ 4137 w 4137"/>
                <a:gd name="T7" fmla="*/ 0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7" h="4138">
                  <a:moveTo>
                    <a:pt x="4137" y="0"/>
                  </a:moveTo>
                  <a:lnTo>
                    <a:pt x="0" y="0"/>
                  </a:lnTo>
                  <a:lnTo>
                    <a:pt x="0" y="4138"/>
                  </a:lnTo>
                  <a:lnTo>
                    <a:pt x="4137" y="0"/>
                  </a:lnTo>
                  <a:close/>
                </a:path>
              </a:pathLst>
            </a:custGeom>
            <a:solidFill>
              <a:srgbClr val="BBDE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0" y="5060930"/>
              <a:ext cx="1399139" cy="699570"/>
            </a:xfrm>
            <a:custGeom>
              <a:avLst/>
              <a:gdLst>
                <a:gd name="T0" fmla="*/ 2069 w 4138"/>
                <a:gd name="T1" fmla="*/ 2069 h 2069"/>
                <a:gd name="T2" fmla="*/ 4138 w 4138"/>
                <a:gd name="T3" fmla="*/ 0 h 2069"/>
                <a:gd name="T4" fmla="*/ 0 w 4138"/>
                <a:gd name="T5" fmla="*/ 0 h 2069"/>
                <a:gd name="T6" fmla="*/ 2069 w 4138"/>
                <a:gd name="T7" fmla="*/ 2069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8" h="2069">
                  <a:moveTo>
                    <a:pt x="2069" y="2069"/>
                  </a:moveTo>
                  <a:lnTo>
                    <a:pt x="4138" y="0"/>
                  </a:lnTo>
                  <a:lnTo>
                    <a:pt x="0" y="0"/>
                  </a:lnTo>
                  <a:lnTo>
                    <a:pt x="2069" y="2069"/>
                  </a:lnTo>
                  <a:close/>
                </a:path>
              </a:pathLst>
            </a:custGeom>
            <a:solidFill>
              <a:srgbClr val="00397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699569" y="5060930"/>
              <a:ext cx="699570" cy="1399139"/>
            </a:xfrm>
            <a:custGeom>
              <a:avLst/>
              <a:gdLst>
                <a:gd name="T0" fmla="*/ 0 w 2069"/>
                <a:gd name="T1" fmla="*/ 2069 h 4138"/>
                <a:gd name="T2" fmla="*/ 2069 w 2069"/>
                <a:gd name="T3" fmla="*/ 0 h 4138"/>
                <a:gd name="T4" fmla="*/ 2069 w 2069"/>
                <a:gd name="T5" fmla="*/ 4138 h 4138"/>
                <a:gd name="T6" fmla="*/ 0 w 2069"/>
                <a:gd name="T7" fmla="*/ 2069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9" h="4138">
                  <a:moveTo>
                    <a:pt x="0" y="2069"/>
                  </a:moveTo>
                  <a:lnTo>
                    <a:pt x="2069" y="0"/>
                  </a:lnTo>
                  <a:lnTo>
                    <a:pt x="2069" y="4138"/>
                  </a:lnTo>
                  <a:lnTo>
                    <a:pt x="0" y="2069"/>
                  </a:lnTo>
                  <a:close/>
                </a:path>
              </a:pathLst>
            </a:custGeom>
            <a:solidFill>
              <a:srgbClr val="64B5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0" y="5060930"/>
              <a:ext cx="699570" cy="1399139"/>
            </a:xfrm>
            <a:custGeom>
              <a:avLst/>
              <a:gdLst>
                <a:gd name="T0" fmla="*/ 2069 w 2069"/>
                <a:gd name="T1" fmla="*/ 2069 h 4138"/>
                <a:gd name="T2" fmla="*/ 0 w 2069"/>
                <a:gd name="T3" fmla="*/ 4138 h 4138"/>
                <a:gd name="T4" fmla="*/ 0 w 2069"/>
                <a:gd name="T5" fmla="*/ 0 h 4138"/>
                <a:gd name="T6" fmla="*/ 2069 w 2069"/>
                <a:gd name="T7" fmla="*/ 2069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9" h="4138">
                  <a:moveTo>
                    <a:pt x="2069" y="2069"/>
                  </a:moveTo>
                  <a:lnTo>
                    <a:pt x="0" y="4138"/>
                  </a:lnTo>
                  <a:lnTo>
                    <a:pt x="0" y="0"/>
                  </a:lnTo>
                  <a:lnTo>
                    <a:pt x="2069" y="2069"/>
                  </a:lnTo>
                  <a:close/>
                </a:path>
              </a:pathLst>
            </a:custGeom>
            <a:solidFill>
              <a:srgbClr val="297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Freeform 11"/>
          <p:cNvSpPr>
            <a:spLocks/>
          </p:cNvSpPr>
          <p:nvPr userDrawn="1"/>
        </p:nvSpPr>
        <p:spPr bwMode="auto">
          <a:xfrm rot="10800000">
            <a:off x="8151522" y="4967869"/>
            <a:ext cx="136432" cy="136547"/>
          </a:xfrm>
          <a:custGeom>
            <a:avLst/>
            <a:gdLst>
              <a:gd name="T0" fmla="*/ 0 w 4137"/>
              <a:gd name="T1" fmla="*/ 0 h 4138"/>
              <a:gd name="T2" fmla="*/ 4137 w 4137"/>
              <a:gd name="T3" fmla="*/ 0 h 4138"/>
              <a:gd name="T4" fmla="*/ 4137 w 4137"/>
              <a:gd name="T5" fmla="*/ 4138 h 4138"/>
              <a:gd name="T6" fmla="*/ 0 w 4137"/>
              <a:gd name="T7" fmla="*/ 0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7" h="4138">
                <a:moveTo>
                  <a:pt x="0" y="0"/>
                </a:moveTo>
                <a:lnTo>
                  <a:pt x="4137" y="0"/>
                </a:lnTo>
                <a:lnTo>
                  <a:pt x="4137" y="4138"/>
                </a:lnTo>
                <a:lnTo>
                  <a:pt x="0" y="0"/>
                </a:lnTo>
                <a:close/>
              </a:path>
            </a:pathLst>
          </a:custGeom>
          <a:solidFill>
            <a:srgbClr val="90CAF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 userDrawn="1"/>
        </p:nvSpPr>
        <p:spPr bwMode="auto">
          <a:xfrm rot="16200000">
            <a:off x="8287954" y="5145301"/>
            <a:ext cx="326255" cy="326255"/>
          </a:xfrm>
          <a:custGeom>
            <a:avLst/>
            <a:gdLst>
              <a:gd name="T0" fmla="*/ 4137 w 4137"/>
              <a:gd name="T1" fmla="*/ 4138 h 4138"/>
              <a:gd name="T2" fmla="*/ 0 w 4137"/>
              <a:gd name="T3" fmla="*/ 4138 h 4138"/>
              <a:gd name="T4" fmla="*/ 0 w 4137"/>
              <a:gd name="T5" fmla="*/ 0 h 4138"/>
              <a:gd name="T6" fmla="*/ 4137 w 4137"/>
              <a:gd name="T7" fmla="*/ 4138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7" h="4138">
                <a:moveTo>
                  <a:pt x="4137" y="4138"/>
                </a:moveTo>
                <a:lnTo>
                  <a:pt x="0" y="4138"/>
                </a:lnTo>
                <a:lnTo>
                  <a:pt x="0" y="0"/>
                </a:lnTo>
                <a:lnTo>
                  <a:pt x="4137" y="4138"/>
                </a:lnTo>
                <a:close/>
              </a:path>
            </a:pathLst>
          </a:custGeom>
          <a:solidFill>
            <a:srgbClr val="2195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7896446" y="465035"/>
            <a:ext cx="1247554" cy="1247554"/>
            <a:chOff x="7896446" y="465035"/>
            <a:chExt cx="1247554" cy="1247554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 rot="10800000">
              <a:off x="8520223" y="1088811"/>
              <a:ext cx="623777" cy="623777"/>
            </a:xfrm>
            <a:custGeom>
              <a:avLst/>
              <a:gdLst>
                <a:gd name="T0" fmla="*/ 4138 w 4138"/>
                <a:gd name="T1" fmla="*/ 4137 h 4137"/>
                <a:gd name="T2" fmla="*/ 0 w 4138"/>
                <a:gd name="T3" fmla="*/ 4137 h 4137"/>
                <a:gd name="T4" fmla="*/ 0 w 4138"/>
                <a:gd name="T5" fmla="*/ 0 h 4137"/>
                <a:gd name="T6" fmla="*/ 4138 w 4138"/>
                <a:gd name="T7" fmla="*/ 4137 h 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8" h="4137">
                  <a:moveTo>
                    <a:pt x="4138" y="4137"/>
                  </a:moveTo>
                  <a:lnTo>
                    <a:pt x="0" y="4137"/>
                  </a:lnTo>
                  <a:lnTo>
                    <a:pt x="0" y="0"/>
                  </a:lnTo>
                  <a:lnTo>
                    <a:pt x="4138" y="4137"/>
                  </a:lnTo>
                  <a:close/>
                </a:path>
              </a:pathLst>
            </a:custGeom>
            <a:solidFill>
              <a:srgbClr val="64B5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rot="10800000">
              <a:off x="7896446" y="1088812"/>
              <a:ext cx="623777" cy="623777"/>
            </a:xfrm>
            <a:custGeom>
              <a:avLst/>
              <a:gdLst>
                <a:gd name="T0" fmla="*/ 4137 w 4137"/>
                <a:gd name="T1" fmla="*/ 4137 h 4137"/>
                <a:gd name="T2" fmla="*/ 0 w 4137"/>
                <a:gd name="T3" fmla="*/ 4137 h 4137"/>
                <a:gd name="T4" fmla="*/ 0 w 4137"/>
                <a:gd name="T5" fmla="*/ 0 h 4137"/>
                <a:gd name="T6" fmla="*/ 4137 w 4137"/>
                <a:gd name="T7" fmla="*/ 4137 h 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7" h="4137">
                  <a:moveTo>
                    <a:pt x="4137" y="4137"/>
                  </a:moveTo>
                  <a:lnTo>
                    <a:pt x="0" y="4137"/>
                  </a:lnTo>
                  <a:lnTo>
                    <a:pt x="0" y="0"/>
                  </a:lnTo>
                  <a:lnTo>
                    <a:pt x="4137" y="4137"/>
                  </a:lnTo>
                  <a:close/>
                </a:path>
              </a:pathLst>
            </a:custGeom>
            <a:solidFill>
              <a:srgbClr val="BBDE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 rot="10800000">
              <a:off x="7896446" y="465035"/>
              <a:ext cx="623777" cy="623777"/>
            </a:xfrm>
            <a:custGeom>
              <a:avLst/>
              <a:gdLst>
                <a:gd name="T0" fmla="*/ 4137 w 4137"/>
                <a:gd name="T1" fmla="*/ 0 h 4138"/>
                <a:gd name="T2" fmla="*/ 0 w 4137"/>
                <a:gd name="T3" fmla="*/ 0 h 4138"/>
                <a:gd name="T4" fmla="*/ 0 w 4137"/>
                <a:gd name="T5" fmla="*/ 4138 h 4138"/>
                <a:gd name="T6" fmla="*/ 4137 w 4137"/>
                <a:gd name="T7" fmla="*/ 0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7" h="4138">
                  <a:moveTo>
                    <a:pt x="4137" y="0"/>
                  </a:moveTo>
                  <a:lnTo>
                    <a:pt x="0" y="0"/>
                  </a:lnTo>
                  <a:lnTo>
                    <a:pt x="0" y="4138"/>
                  </a:lnTo>
                  <a:lnTo>
                    <a:pt x="4137" y="0"/>
                  </a:lnTo>
                  <a:close/>
                </a:path>
              </a:pathLst>
            </a:custGeom>
            <a:solidFill>
              <a:srgbClr val="E3F1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 rot="10800000">
              <a:off x="8520223" y="776923"/>
              <a:ext cx="623777" cy="311888"/>
            </a:xfrm>
            <a:custGeom>
              <a:avLst/>
              <a:gdLst>
                <a:gd name="T0" fmla="*/ 2069 w 4138"/>
                <a:gd name="T1" fmla="*/ 2069 h 2069"/>
                <a:gd name="T2" fmla="*/ 4138 w 4138"/>
                <a:gd name="T3" fmla="*/ 0 h 2069"/>
                <a:gd name="T4" fmla="*/ 0 w 4138"/>
                <a:gd name="T5" fmla="*/ 0 h 2069"/>
                <a:gd name="T6" fmla="*/ 2069 w 4138"/>
                <a:gd name="T7" fmla="*/ 2069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8" h="2069">
                  <a:moveTo>
                    <a:pt x="2069" y="2069"/>
                  </a:moveTo>
                  <a:lnTo>
                    <a:pt x="4138" y="0"/>
                  </a:lnTo>
                  <a:lnTo>
                    <a:pt x="0" y="0"/>
                  </a:lnTo>
                  <a:lnTo>
                    <a:pt x="2069" y="2069"/>
                  </a:lnTo>
                  <a:close/>
                </a:path>
              </a:pathLst>
            </a:custGeom>
            <a:solidFill>
              <a:srgbClr val="90CA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 rot="10800000">
              <a:off x="8520223" y="465035"/>
              <a:ext cx="311888" cy="623777"/>
            </a:xfrm>
            <a:custGeom>
              <a:avLst/>
              <a:gdLst>
                <a:gd name="T0" fmla="*/ 0 w 2069"/>
                <a:gd name="T1" fmla="*/ 2069 h 4138"/>
                <a:gd name="T2" fmla="*/ 2069 w 2069"/>
                <a:gd name="T3" fmla="*/ 0 h 4138"/>
                <a:gd name="T4" fmla="*/ 2069 w 2069"/>
                <a:gd name="T5" fmla="*/ 4138 h 4138"/>
                <a:gd name="T6" fmla="*/ 0 w 2069"/>
                <a:gd name="T7" fmla="*/ 2069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9" h="4138">
                  <a:moveTo>
                    <a:pt x="0" y="2069"/>
                  </a:moveTo>
                  <a:lnTo>
                    <a:pt x="2069" y="0"/>
                  </a:lnTo>
                  <a:lnTo>
                    <a:pt x="2069" y="4138"/>
                  </a:lnTo>
                  <a:lnTo>
                    <a:pt x="0" y="2069"/>
                  </a:lnTo>
                  <a:close/>
                </a:path>
              </a:pathLst>
            </a:custGeom>
            <a:solidFill>
              <a:srgbClr val="BBDE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 rot="10800000">
              <a:off x="8832111" y="465035"/>
              <a:ext cx="311888" cy="623777"/>
            </a:xfrm>
            <a:custGeom>
              <a:avLst/>
              <a:gdLst>
                <a:gd name="T0" fmla="*/ 2069 w 2069"/>
                <a:gd name="T1" fmla="*/ 2069 h 4138"/>
                <a:gd name="T2" fmla="*/ 0 w 2069"/>
                <a:gd name="T3" fmla="*/ 4138 h 4138"/>
                <a:gd name="T4" fmla="*/ 0 w 2069"/>
                <a:gd name="T5" fmla="*/ 0 h 4138"/>
                <a:gd name="T6" fmla="*/ 2069 w 2069"/>
                <a:gd name="T7" fmla="*/ 2069 h 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9" h="4138">
                  <a:moveTo>
                    <a:pt x="2069" y="2069"/>
                  </a:moveTo>
                  <a:lnTo>
                    <a:pt x="0" y="4138"/>
                  </a:lnTo>
                  <a:lnTo>
                    <a:pt x="0" y="0"/>
                  </a:lnTo>
                  <a:lnTo>
                    <a:pt x="2069" y="2069"/>
                  </a:lnTo>
                  <a:close/>
                </a:path>
              </a:pathLst>
            </a:custGeom>
            <a:solidFill>
              <a:srgbClr val="2195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269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6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8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1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2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4" r:id="rId12"/>
    <p:sldLayoutId id="2147483685" r:id="rId13"/>
    <p:sldLayoutId id="2147483686" r:id="rId14"/>
    <p:sldLayoutId id="2147483669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70" r:id="rId22"/>
    <p:sldLayoutId id="2147483671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DJC0ltQM0" TargetMode="External"/><Relationship Id="rId2" Type="http://schemas.openxmlformats.org/officeDocument/2006/relationships/hyperlink" Target="https://www.epa.gov/pm-pollution/particulate-matter-pm-basic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0" y="1001985"/>
            <a:ext cx="9144000" cy="3256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저감 방식에 따른 효과 분석</a:t>
            </a:r>
            <a:endParaRPr lang="en-US" altLang="ko-KR" sz="4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09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212915"/>
              </p:ext>
            </p:extLst>
          </p:nvPr>
        </p:nvGraphicFramePr>
        <p:xfrm>
          <a:off x="4175184" y="2495744"/>
          <a:ext cx="4783285" cy="4103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타원 8"/>
          <p:cNvSpPr/>
          <p:nvPr/>
        </p:nvSpPr>
        <p:spPr>
          <a:xfrm>
            <a:off x="5203045" y="3488840"/>
            <a:ext cx="446431" cy="424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347" y="2306394"/>
            <a:ext cx="502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미세먼지 도달 시 밀폐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확산 대기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3347" y="1080501"/>
            <a:ext cx="8106706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순서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먼지 발생원 점화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내부 주입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먼지 확산 대기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목표 습도까지 가습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밀폐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실내 순환 팬 가동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3" y="2693920"/>
            <a:ext cx="398200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145563"/>
              </p:ext>
            </p:extLst>
          </p:nvPr>
        </p:nvGraphicFramePr>
        <p:xfrm>
          <a:off x="4327025" y="3034475"/>
          <a:ext cx="4331471" cy="382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타원 8"/>
          <p:cNvSpPr/>
          <p:nvPr/>
        </p:nvSpPr>
        <p:spPr>
          <a:xfrm>
            <a:off x="5387199" y="3480339"/>
            <a:ext cx="481139" cy="458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6724" y="2575588"/>
            <a:ext cx="5180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가습기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 목표습도까지 가습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12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83347" y="1080501"/>
            <a:ext cx="8106706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순서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먼지 발생원 점화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내부 주입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먼지 확산 대기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목표 습도까지 가습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밀폐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실내 순환 팬 가동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" y="2933151"/>
            <a:ext cx="2924583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3347" y="1080501"/>
            <a:ext cx="8106706" cy="106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순서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먼지 발생원 점화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내부 주입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먼지 확산 대기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목표 습도까지 가습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실험 공간 밀폐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실내 순환 팬 가동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193" y="2352802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실험 모습</a:t>
            </a:r>
            <a:endParaRPr lang="ko-KR" altLang="en-US" dirty="0"/>
          </a:p>
        </p:txBody>
      </p:sp>
      <p:pic>
        <p:nvPicPr>
          <p:cNvPr id="7" name="날아라_먼지먼지_실험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21226"/>
            <a:ext cx="9144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_2)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08797" y="1082262"/>
                <a:ext cx="2130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𝑝𝑝𝑚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97" y="1082262"/>
                <a:ext cx="213096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11" t="-28889" r="-3725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502375" y="998836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목표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미세먼지가 가장 빠르게 줄어드는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습도값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찾기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873"/>
            <a:ext cx="6546125" cy="538605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291931" y="3687234"/>
            <a:ext cx="277992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실시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습도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미세먼지가 가장 빠르게 줄어듦</a:t>
            </a:r>
          </a:p>
        </p:txBody>
      </p:sp>
    </p:spTree>
    <p:extLst>
      <p:ext uri="{BB962C8B-B14F-4D97-AF65-F5344CB8AC3E}">
        <p14:creationId xmlns:p14="http://schemas.microsoft.com/office/powerpoint/2010/main" val="67877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60" y="1142905"/>
            <a:ext cx="4067175" cy="2743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1143997"/>
            <a:ext cx="4048125" cy="2714625"/>
          </a:xfrm>
          <a:prstGeom prst="rect">
            <a:avLst/>
          </a:prstGeom>
        </p:spPr>
      </p:pic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_2)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8772" y="3977549"/>
            <a:ext cx="3372896" cy="1044868"/>
            <a:chOff x="4894676" y="4318533"/>
            <a:chExt cx="3897649" cy="102569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76" y="4318533"/>
              <a:ext cx="3897649" cy="102569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745192" y="4796673"/>
              <a:ext cx="3047133" cy="5475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03200" y="5262114"/>
            <a:ext cx="8687714" cy="1200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추세를 보았을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예상대로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습도가 높을수록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미세먼지가 줄어드는데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시간이 적다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추세선이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상관계수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-0.73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나타난다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 계수에 대한 통계적 검정을 수행하였을 때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p-value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0.002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통계적으로 유의미한 상관계수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볼 수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150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_2)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2" y="1179987"/>
            <a:ext cx="5130950" cy="19659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2" y="3316817"/>
            <a:ext cx="5487416" cy="31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1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_3)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1193" y="2707924"/>
            <a:ext cx="791810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습도가 높다는 것은 공기 중에 먼지가 붙을 수 있는 물이 더 많고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스프레이 대비 초음파가습기의 작은 물방울의 넓은 표면적으로 인해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효과적으로 물과 부착된 먼지가 함께 바닥으로 떨어지기 때문이라고 생각함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69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 결정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대안 제시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78719" y="1051606"/>
            <a:ext cx="6019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대안 제시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페브리즈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탄산수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강제환기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80464" y="1695711"/>
            <a:ext cx="6318292" cy="4978628"/>
            <a:chOff x="280464" y="1695711"/>
            <a:chExt cx="6318292" cy="49786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1921" y="1695711"/>
              <a:ext cx="2754201" cy="24423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8339" y="4179424"/>
              <a:ext cx="3210417" cy="24910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464" y="1695711"/>
              <a:ext cx="3107875" cy="244230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465" y="4179564"/>
              <a:ext cx="3157262" cy="2494775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6291931" y="3687234"/>
            <a:ext cx="277992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실시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습도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미세먼지가 가장 빠르게 줄어듦</a:t>
            </a:r>
          </a:p>
        </p:txBody>
      </p:sp>
    </p:spTree>
    <p:extLst>
      <p:ext uri="{BB962C8B-B14F-4D97-AF65-F5344CB8AC3E}">
        <p14:creationId xmlns:p14="http://schemas.microsoft.com/office/powerpoint/2010/main" val="406228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 결정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_2)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 및 평가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1193" y="1164803"/>
            <a:ext cx="8280000" cy="3729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의사 결정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비교군과의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비교에서도 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_80%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조건에서의 미세먼지 감소 시간이 가장 짧음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 미세먼지 저감을 위해 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_80%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조건을 설정하는 것이 가장 효과적임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보완점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가습 방법의 변경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가습기의 가습 방식은 물 분자를 작게 쪼개는 것이며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물에 포함된 성분에 크게 영향을 받는다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수돗물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정수기물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증류수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가열식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가습기의 경우 불순물이 제외된 순수한 물 형태로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가습하므로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측정 센서에 먼지로서 인식되지 않는다고 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명확할 것이라 추측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93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3347" y="1206696"/>
            <a:ext cx="8335107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Particulate Matter (PM) Basics,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https://www.epa.gov/pm-pollution/particulate-matter-pm-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basic”s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실내공기 오염 저감을 위한 생활 수칙 가이드북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pp10, 18-19,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한국환경공단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2013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가정 내 미세먼지 피해, 이렇게 줄이세요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YTN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사이언스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2015-10-22,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hlinkClick r:id="rId3"/>
              </a:rPr>
              <a:t>https://www.youtube.com/watch?v=EEDJC0ltQM0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Barmpadimos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Hueglin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Keller, 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Henee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Précȏt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“Influence of meteorology on PM10 trends and variability in Switzerland from 1991 to 2008”.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Atmo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Chem. Phys. 2011, 11: 1813-1835.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Peter Werner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Grundnig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Wilhelm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Höflinger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Gerd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Mauschitz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Zechang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Liu,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Guiqin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Zhang,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Zhiqiang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Wang, “Influence of air humidity on the suppression of fugitive dust by using a water-spraying system”, China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Particuology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2006 : Volume 4, Issue 5, pp.229-233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13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453324" y="399752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ar-SA" sz="3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834" y="1578768"/>
            <a:ext cx="2161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3272" y="1594156"/>
            <a:ext cx="5698880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Tx/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미세먼지란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457200" indent="-457200">
              <a:lnSpc>
                <a:spcPct val="110000"/>
              </a:lnSpc>
              <a:buFontTx/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미세먼지를 줄이기 위한 노력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습도의 연관성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70344" y="1351226"/>
            <a:ext cx="2153268" cy="0"/>
          </a:xfrm>
          <a:prstGeom prst="line">
            <a:avLst/>
          </a:prstGeom>
          <a:ln w="19050">
            <a:solidFill>
              <a:srgbClr val="219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761260" y="1351226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344" y="3391232"/>
            <a:ext cx="2161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07939" y="3406620"/>
            <a:ext cx="5698881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 설정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78854" y="3163690"/>
            <a:ext cx="2153268" cy="0"/>
          </a:xfrm>
          <a:prstGeom prst="line">
            <a:avLst/>
          </a:prstGeom>
          <a:ln w="19050">
            <a:solidFill>
              <a:srgbClr val="219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69770" y="3163690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3324" y="5141916"/>
            <a:ext cx="2161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 결정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90919" y="5157304"/>
            <a:ext cx="569888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대안 제시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 및 평가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61834" y="4914374"/>
            <a:ext cx="2153268" cy="0"/>
          </a:xfrm>
          <a:prstGeom prst="line">
            <a:avLst/>
          </a:prstGeom>
          <a:ln w="19050">
            <a:solidFill>
              <a:srgbClr val="219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52750" y="4914374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49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953980" y="2557652"/>
            <a:ext cx="4734204" cy="75998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altLang="ko-KR" sz="8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</a:t>
            </a:r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35086" y="3796050"/>
            <a:ext cx="2484752" cy="0"/>
          </a:xfrm>
          <a:prstGeom prst="line">
            <a:avLst/>
          </a:prstGeom>
          <a:ln w="38100">
            <a:solidFill>
              <a:srgbClr val="219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18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48368" y="4802659"/>
            <a:ext cx="823783" cy="1458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22325" y="2711389"/>
            <a:ext cx="2597513" cy="759983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</a:t>
            </a:r>
            <a:endParaRPr lang="ko-KR" altLang="en-US" sz="3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771931" y="3668043"/>
            <a:ext cx="1080000" cy="0"/>
          </a:xfrm>
          <a:prstGeom prst="line">
            <a:avLst/>
          </a:prstGeom>
          <a:ln w="19050">
            <a:solidFill>
              <a:srgbClr val="219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6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미세먼지란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51192" y="1089024"/>
            <a:ext cx="7918107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눈으로 식별하기 힘든 가늘고 작은 먼지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자연 발생이 아닌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도시에서 발생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중금속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각종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화학물질이 포함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 있는 물질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44" y="204600"/>
            <a:ext cx="839665" cy="839665"/>
          </a:xfrm>
          <a:prstGeom prst="rect">
            <a:avLst/>
          </a:prstGeom>
        </p:spPr>
      </p:pic>
      <p:pic>
        <p:nvPicPr>
          <p:cNvPr id="1032" name="Picture 8" descr="http://www.kstronginsure.com/wp-content/uploads/2019/01/pm2.5_scale_graphic-color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3" y="3663136"/>
            <a:ext cx="4524605" cy="31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51191" y="3850183"/>
                <a:ext cx="5405794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미세먼지 크기 비교</a:t>
                </a:r>
                <a:b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바다모래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(90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𝑚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b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머리카락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(50~70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𝑚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b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꽃가루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(40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𝑚</m:t>
                    </m:r>
                    <m:r>
                      <a:rPr lang="en-US" altLang="ko-KR" i="1" smtClean="0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b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미세먼지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및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황사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𝑚</m:t>
                    </m:r>
                    <m:r>
                      <a:rPr lang="en-US" altLang="ko-KR">
                        <a:latin typeface="Cambria Math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이하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나눔스퀘어 ExtraBold" panose="020B0600000101010101" pitchFamily="50" charset="-127"/>
                    <a:ea typeface="나눔스퀘어" panose="020B0600000101010101" pitchFamily="50" charset="-127"/>
                  </a:rPr>
                  <a:t> : PM10</a:t>
                </a:r>
                <a:br>
                  <a:rPr lang="en-US" altLang="ko-KR" dirty="0">
                    <a:latin typeface="나눔스퀘어 ExtraBold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초미세먼지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2.5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/>
                        <a:ea typeface="나눔스퀘어" panose="020B0600000101010101" pitchFamily="50" charset="-127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하</m:t>
                    </m:r>
                    <m:r>
                      <a:rPr lang="en-US" altLang="ko-KR" b="0" i="1" smtClean="0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: 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PM2.5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91" y="3850183"/>
                <a:ext cx="5405794" cy="2086725"/>
              </a:xfrm>
              <a:prstGeom prst="rect">
                <a:avLst/>
              </a:prstGeom>
              <a:blipFill rotWithShape="0">
                <a:blip r:embed="rId4"/>
                <a:stretch>
                  <a:fillRect l="-676" b="-3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51191" y="2034095"/>
                <a:ext cx="6257605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가정 환경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에서의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미세먼지 발생</a:t>
                </a:r>
                <a:b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음식 조리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평소 대비 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2~60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배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높게 발생</a:t>
                </a:r>
                <a:b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탈취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·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방향제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휘발성 유기화합물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폼알데하이드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발생원</a:t>
                </a:r>
                <a:b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담배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실외 미세먼지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‘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나쁨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’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기준의 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83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배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3,000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나눔스퀘어" panose="020B0600000101010101" pitchFamily="50" charset="-127"/>
                      </a:rPr>
                      <m:t>𝜇</m:t>
                    </m:r>
                    <m:r>
                      <a:rPr lang="en-US" altLang="ko-KR" b="0" i="1" smtClean="0">
                        <a:latin typeface="Cambria Math"/>
                        <a:ea typeface="나눔스퀘어" panose="020B0600000101010101" pitchFamily="50" charset="-127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91" y="2034095"/>
                <a:ext cx="6257605" cy="1421928"/>
              </a:xfrm>
              <a:prstGeom prst="rect">
                <a:avLst/>
              </a:prstGeom>
              <a:blipFill rotWithShape="0">
                <a:blip r:embed="rId5"/>
                <a:stretch>
                  <a:fillRect l="-584" b="-5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0" descr="https://static.thenounproject.com/png/2032340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769" y="2540832"/>
            <a:ext cx="728144" cy="7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1" descr="C:\Users\USER\Downloads\cigarette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399" y="2540832"/>
            <a:ext cx="728144" cy="7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tatic.thenounproject.com/png/2543908-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39" y="2540832"/>
            <a:ext cx="728144" cy="7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_2)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미세먼지를 줄이기 위한 노력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9" y="1627860"/>
            <a:ext cx="2531499" cy="19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290003" y="2951570"/>
            <a:ext cx="5633766" cy="771090"/>
            <a:chOff x="3290003" y="2558269"/>
            <a:chExt cx="5633766" cy="7710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290003" y="2558269"/>
              <a:ext cx="5504689" cy="759265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65792" y="2572229"/>
              <a:ext cx="495797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자연환기</a:t>
              </a:r>
              <a:b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최소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오전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저녁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하루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이상 실시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171" name="Picture 3" descr="https://static.thenounproject.com/png/1646788-2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616" y="2670222"/>
              <a:ext cx="564176" cy="564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3358767" y="1469097"/>
            <a:ext cx="450186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실내에 정체된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오염된 공기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실외로 배출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깨끗한 공기를 실내에 공급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오염물질을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하거나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희석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192" y="1089024"/>
            <a:ext cx="3778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생활환경 개선 방안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청소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58767" y="2480252"/>
            <a:ext cx="524011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정기적인 청소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먼지 농도를 낮게 유지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1769" y="458271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공기 중에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분사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방법이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효율적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심할 때 창문 닫고 청소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바람직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공기 중의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결합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무게 때문에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밑으로 떨어지게 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5297" y="3921154"/>
            <a:ext cx="4184303" cy="2752823"/>
            <a:chOff x="165297" y="3833766"/>
            <a:chExt cx="4184303" cy="275282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297" y="3833766"/>
              <a:ext cx="4184303" cy="215341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33107" b="3219"/>
            <a:stretch/>
          </p:blipFill>
          <p:spPr>
            <a:xfrm>
              <a:off x="165298" y="6002120"/>
              <a:ext cx="4184302" cy="28476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t="31296" b="3237"/>
            <a:stretch/>
          </p:blipFill>
          <p:spPr>
            <a:xfrm>
              <a:off x="165298" y="6301824"/>
              <a:ext cx="4184302" cy="284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05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_3)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먼지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습도의 연관성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6292" y="4450381"/>
            <a:ext cx="7918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측정 전날 강우 발생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미세먼지 수치가 감소하는 모습을 나타냄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238279"/>
            <a:ext cx="9144000" cy="619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Barmpadimos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C.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Hueglin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Keller, S.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Henee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Précȏt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“Influence of meteorology on PM10 trends and variability in Switzerland from 1991 to 2008”.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Atmo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Chem. Phys. 2011, 11: 1813-1835.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85" y="1379701"/>
            <a:ext cx="2515121" cy="26630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70" y="1431622"/>
            <a:ext cx="2488223" cy="25689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7" y="1394535"/>
            <a:ext cx="2474774" cy="26361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02" y="1084499"/>
            <a:ext cx="833994" cy="3474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181" y="1077082"/>
            <a:ext cx="883637" cy="3574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127" y="1121029"/>
            <a:ext cx="953223" cy="2986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99387" y="4919402"/>
            <a:ext cx="970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습식 침적으로 인해 PM10 농도가 상당히 감소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전선성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강수 발생 시, 일부 오염된 경계층 공기는 깨끗한 공기로 대체됨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일일 강수량 약 5mm까지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PM10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농도 현저하게 감소하며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이상의 경우는 영향이 감소함</a:t>
            </a:r>
          </a:p>
        </p:txBody>
      </p:sp>
    </p:spTree>
    <p:extLst>
      <p:ext uri="{BB962C8B-B14F-4D97-AF65-F5344CB8AC3E}">
        <p14:creationId xmlns:p14="http://schemas.microsoft.com/office/powerpoint/2010/main" val="36953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_3)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먼지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습도의 연관성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7" y="1040902"/>
            <a:ext cx="2412999" cy="2314221"/>
          </a:xfrm>
          <a:prstGeom prst="rect">
            <a:avLst/>
          </a:prstGeom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596128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Peter Werner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Grundnig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Wilhelm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Höflinger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Gerd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Mauschitz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Zechang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Liu,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Guiqin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Zhang,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Zhiqiang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Wang,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“Influence of air humidity on the suppression of fugitive dust by using a water-spraying system”,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China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Particuology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2006 : Volume 4, Issue 5, pp.229-233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65" y="1040902"/>
            <a:ext cx="3071053" cy="2314221"/>
          </a:xfrm>
          <a:prstGeom prst="rect">
            <a:avLst/>
          </a:prstGeom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06" y="1040902"/>
            <a:ext cx="3268594" cy="2314221"/>
          </a:xfrm>
          <a:prstGeom prst="rect">
            <a:avLst/>
          </a:prstGeom>
          <a:ln>
            <a:noFill/>
          </a:ln>
        </p:spPr>
      </p:pic>
      <p:grpSp>
        <p:nvGrpSpPr>
          <p:cNvPr id="22" name="그룹 21"/>
          <p:cNvGrpSpPr/>
          <p:nvPr/>
        </p:nvGrpSpPr>
        <p:grpSpPr>
          <a:xfrm>
            <a:off x="0" y="4319198"/>
            <a:ext cx="9096596" cy="1276311"/>
            <a:chOff x="0" y="4274453"/>
            <a:chExt cx="9096596" cy="1276311"/>
          </a:xfrm>
        </p:grpSpPr>
        <p:sp>
          <p:nvSpPr>
            <p:cNvPr id="11" name="직사각형 10"/>
            <p:cNvSpPr/>
            <p:nvPr/>
          </p:nvSpPr>
          <p:spPr>
            <a:xfrm>
              <a:off x="0" y="4274453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latin typeface="궁서" panose="02030600000101010101" pitchFamily="18" charset="-127"/>
                  <a:ea typeface="궁서" panose="02030600000101010101" pitchFamily="18" charset="-127"/>
                </a:rPr>
                <a:t>“</a:t>
              </a:r>
              <a:endParaRPr lang="ko-KR" altLang="en-US" sz="4800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04153" y="4719767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latin typeface="궁서" panose="02030600000101010101" pitchFamily="18" charset="-127"/>
                  <a:ea typeface="궁서" panose="02030600000101010101" pitchFamily="18" charset="-127"/>
                </a:rPr>
                <a:t>”</a:t>
              </a:r>
              <a:endParaRPr lang="ko-KR" altLang="en-US" sz="48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6014" y="4356269"/>
              <a:ext cx="86308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상대습도가 높을수록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동일한 먼지 감소수준에 도달에 필요한 물 </a:t>
              </a:r>
              <a:r>
                <a:rPr lang="ko-KR" alt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분사량은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적다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특정 최대값 이상의 과도한 물 분사는 먼지 억제에 영향을 미치지 않는다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28576" y="3625372"/>
            <a:ext cx="9280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작고 많은 수의 물방울로 분사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더 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표면적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스프레이 대비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액체량은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동일하지만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물방울이 더 많음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보다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효율적인 먼지의 접촉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제거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2763" y="1807487"/>
            <a:ext cx="285750" cy="7810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3862" y="5273654"/>
            <a:ext cx="8890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가습기 사용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습도를 높이고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분사량을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늘리기 위해서는 시간이 오래 소요됨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습도가 높을수록 미세먼지는 빨리 줄어들 것이다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69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430554" y="1030817"/>
                <a:ext cx="8181920" cy="2751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먼지 발생원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모기향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미세먼지 측정 센서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SHARP GP2Y1014UF</a:t>
                </a:r>
                <a:b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센서를 제외한 전체 회로는 상자 안에 넣어두어 측정 중 발생 가능한 오류 최소화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온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습도 센서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DHT11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가스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MQ-135</a:t>
                </a:r>
                <a:b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미세먼지 측정 센서의 측정값 한계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500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이상의 영역 확인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측정을 위해 설치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실내 순환 팬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실험 가속을 위해 실내 순환용으로 설치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가습기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초음파식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 </a:t>
                </a:r>
                <a:r>
                  <a:rPr lang="ko-KR" altLang="en-US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분무량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70cc/1hr</a:t>
                </a: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54" y="1030817"/>
                <a:ext cx="8181920" cy="2751522"/>
              </a:xfrm>
              <a:prstGeom prst="rect">
                <a:avLst/>
              </a:prstGeom>
              <a:blipFill rotWithShape="0">
                <a:blip r:embed="rId2"/>
                <a:stretch>
                  <a:fillRect l="-522" b="-2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/>
          <p:cNvGrpSpPr/>
          <p:nvPr/>
        </p:nvGrpSpPr>
        <p:grpSpPr>
          <a:xfrm>
            <a:off x="-597814" y="3224098"/>
            <a:ext cx="10036838" cy="3449716"/>
            <a:chOff x="-597814" y="3224098"/>
            <a:chExt cx="10036838" cy="3449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-597814" y="5596596"/>
                  <a:ext cx="2672621" cy="885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모기향</a:t>
                  </a:r>
                  <a:endPara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tabLst>
                      <a:tab pos="2598738" algn="l"/>
                    </a:tabLst>
                  </a:pPr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[</a:t>
                  </a:r>
                  <a:r>
                    <a:rPr lang="ko-KR" altLang="en-US" sz="1600" spc="-150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알레트린</a:t>
                  </a:r>
                  <a:r>
                    <a:rPr lang="en-US" altLang="ko-KR" sz="1600" spc="-15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]</a:t>
                  </a:r>
                  <a:r>
                    <a:rPr lang="ko-KR" altLang="en-US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endPara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tabLst>
                      <a:tab pos="2598738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19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sz="2000" b="0" i="1" spc="-150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7814" y="5596596"/>
                  <a:ext cx="2672621" cy="88543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069" b="-6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2962774" y="5596596"/>
                  <a:ext cx="1953607" cy="7022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미세먼지 센서 키트</a:t>
                  </a:r>
                  <a:endParaRPr lang="en-US" altLang="ko-KR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/>
                  <a:r>
                    <a:rPr lang="en-US" altLang="ko-KR" sz="16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GP2Y1014UF </a:t>
                  </a:r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[</a:t>
                  </a:r>
                  <a14:m>
                    <m:oMath xmlns:m="http://schemas.openxmlformats.org/officeDocument/2006/math"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~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500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𝜇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𝑔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3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]</m:t>
                      </m:r>
                    </m:oMath>
                  </a14:m>
                  <a:endPara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2774" y="5596596"/>
                  <a:ext cx="1953607" cy="7022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609" b="-2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5911939" y="5596596"/>
                  <a:ext cx="2212460" cy="9102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가스 센서</a:t>
                  </a:r>
                  <a:endParaRPr lang="en-US" altLang="ko-KR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/>
                  <a:r>
                    <a:rPr lang="en-US" altLang="ko-KR" sz="16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MQ-135</a:t>
                  </a:r>
                </a:p>
                <a:p>
                  <a:pPr algn="ctr"/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[</a:t>
                  </a:r>
                  <a14:m>
                    <m:oMath xmlns:m="http://schemas.openxmlformats.org/officeDocument/2006/math">
                      <m:r>
                        <a:rPr lang="en-US" altLang="ko-KR" sz="160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0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~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.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95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𝑝𝑝𝑚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]</m:t>
                      </m:r>
                    </m:oMath>
                  </a14:m>
                  <a:endPara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𝑁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,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알</m:t>
                      </m:r>
                    </m:oMath>
                  </a14:m>
                  <a:r>
                    <a:rPr lang="ko-KR" altLang="en-US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코올</a:t>
                  </a:r>
                  <a:endPara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939" y="5596596"/>
                  <a:ext cx="2212460" cy="9102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013" b="-26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/>
            <p:cNvSpPr/>
            <p:nvPr/>
          </p:nvSpPr>
          <p:spPr>
            <a:xfrm>
              <a:off x="1579360" y="5596596"/>
              <a:ext cx="1598761" cy="702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실내 순환 팬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[DC 12V 500mA]</a:t>
              </a:r>
            </a:p>
            <a:p>
              <a:pPr algn="ctr"/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27546" y="5596596"/>
              <a:ext cx="1303277" cy="91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</a:t>
              </a:r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·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습도 센서 </a:t>
              </a:r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DHT11</a:t>
              </a: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[0~100%]</a:t>
              </a:r>
            </a:p>
            <a:p>
              <a:pPr algn="ctr"/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796" y="3904865"/>
              <a:ext cx="7060280" cy="175984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14996" y="3224098"/>
              <a:ext cx="1924028" cy="258208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610031" y="5596596"/>
              <a:ext cx="159876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초음파식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가습기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[DC 5V 1A]</a:t>
              </a:r>
              <a:b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70cc/1hr</a:t>
              </a:r>
            </a:p>
            <a:p>
              <a:pPr algn="ctr"/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44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3347" y="1515695"/>
                <a:ext cx="43965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재질 </a:t>
                </a:r>
                <a:r>
                  <a:rPr lang="en-US" altLang="ko-KR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스티로폼</a:t>
                </a:r>
                <a:endParaRPr lang="en-US" altLang="ko-KR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내부 크기</a:t>
                </a:r>
                <a:r>
                  <a:rPr lang="en-US" altLang="ko-KR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507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𝑚𝑚</m:t>
                    </m:r>
                  </m:oMath>
                </a14:m>
                <a:endParaRPr lang="en-US" altLang="ko-KR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부피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76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b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7" y="1515695"/>
                <a:ext cx="4396586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971" t="-3311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383347" y="1080501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공간 구성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004653" y="2809111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15449" y="2809111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0776"/>
            <a:ext cx="9144000" cy="33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83347" y="218049"/>
            <a:ext cx="7741052" cy="55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설계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_1)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설정</a:t>
            </a:r>
            <a:endParaRPr lang="ar-SA" sz="24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6708797" y="472033"/>
            <a:ext cx="202239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16</a:t>
            </a:r>
            <a:endParaRPr lang="ar-SA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8"/>
          <p:cNvCxnSpPr/>
          <p:nvPr/>
        </p:nvCxnSpPr>
        <p:spPr>
          <a:xfrm>
            <a:off x="451193" y="904027"/>
            <a:ext cx="8280000" cy="211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5176" y="2470104"/>
            <a:ext cx="4549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먼지 발생원 점화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3347" y="1080501"/>
            <a:ext cx="8106706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실험 순서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먼지 발생원 점화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실험 공간 내부 주입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먼지 확산 대기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목표 습도까지 가습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실험 공간 밀폐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실내 순환 팬 가동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44501" y="2470104"/>
            <a:ext cx="4549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공간 내부에 미세먼지 주입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2839436"/>
            <a:ext cx="863085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2693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blue">
  <a:themeElements>
    <a:clrScheme name="clean 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96F3"/>
      </a:accent1>
      <a:accent2>
        <a:srgbClr val="18FFFF"/>
      </a:accent2>
      <a:accent3>
        <a:srgbClr val="A5A5A5"/>
      </a:accent3>
      <a:accent4>
        <a:srgbClr val="82B1FF"/>
      </a:accent4>
      <a:accent5>
        <a:srgbClr val="4472C4"/>
      </a:accent5>
      <a:accent6>
        <a:srgbClr val="006064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4982</TotalTime>
  <Words>1373</Words>
  <Application>Microsoft Office PowerPoint</Application>
  <PresentationFormat>화면 슬라이드 쇼(4:3)</PresentationFormat>
  <Paragraphs>142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나눔스퀘어 Bold</vt:lpstr>
      <vt:lpstr>나눔스퀘어 ExtraBold</vt:lpstr>
      <vt:lpstr>궁서</vt:lpstr>
      <vt:lpstr>나눔스퀘어</vt:lpstr>
      <vt:lpstr>Calibri</vt:lpstr>
      <vt:lpstr>Cambria Math</vt:lpstr>
      <vt:lpstr>Arial</vt:lpstr>
      <vt:lpstr>Wingdings</vt:lpstr>
      <vt:lpstr>맑은 고딕</vt:lpstr>
      <vt:lpstr>clean blue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</dc:creator>
  <cp:lastModifiedBy>정 승기</cp:lastModifiedBy>
  <cp:revision>208</cp:revision>
  <dcterms:created xsi:type="dcterms:W3CDTF">2017-04-16T23:53:26Z</dcterms:created>
  <dcterms:modified xsi:type="dcterms:W3CDTF">2020-09-08T03:12:50Z</dcterms:modified>
</cp:coreProperties>
</file>